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2" r:id="rId3"/>
    <p:sldId id="265" r:id="rId4"/>
    <p:sldId id="274" r:id="rId5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4671" autoAdjust="0"/>
  </p:normalViewPr>
  <p:slideViewPr>
    <p:cSldViewPr>
      <p:cViewPr varScale="1">
        <p:scale>
          <a:sx n="102" d="100"/>
          <a:sy n="102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C644C-571F-490B-896B-6DCC90A2073A}" type="doc">
      <dgm:prSet loTypeId="urn:microsoft.com/office/officeart/2005/8/layout/vList2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s-ES"/>
        </a:p>
      </dgm:t>
    </dgm:pt>
    <dgm:pt modelId="{3D96E7FB-01EF-4ED8-9BBE-4176ED54DC9F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xfrm>
          <a:off x="0" y="0"/>
          <a:ext cx="8132440" cy="1406924"/>
        </a:xfrm>
        <a:solidFill>
          <a:srgbClr val="F7B511"/>
        </a:solidFill>
        <a:ln>
          <a:solidFill>
            <a:srgbClr val="F7B511"/>
          </a:solidFill>
        </a:ln>
      </dgm:spPr>
      <dgm:t>
        <a:bodyPr/>
        <a:lstStyle/>
        <a:p>
          <a:pPr algn="ctr" rtl="0"/>
          <a:r>
            <a:rPr lang="es-ES_tradnl" sz="28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FORMACIÓN </a:t>
          </a:r>
          <a:r>
            <a:rPr lang="es-ES_tradnl" sz="28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_____</a:t>
          </a:r>
          <a:endParaRPr lang="es-ES_tradnl" sz="2800" b="1" dirty="0" smtClean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47D813D-D2ED-4AF6-B9A8-C367176221DE}" type="parTrans" cxnId="{EADEF934-5AF4-4611-AB06-605051712B35}">
      <dgm:prSet/>
      <dgm:spPr/>
      <dgm:t>
        <a:bodyPr/>
        <a:lstStyle/>
        <a:p>
          <a:endParaRPr lang="es-ES"/>
        </a:p>
      </dgm:t>
    </dgm:pt>
    <dgm:pt modelId="{3E45A457-16C5-4D16-A625-B4F8AF8B8ACF}" type="sibTrans" cxnId="{EADEF934-5AF4-4611-AB06-605051712B35}">
      <dgm:prSet/>
      <dgm:spPr/>
      <dgm:t>
        <a:bodyPr/>
        <a:lstStyle/>
        <a:p>
          <a:endParaRPr lang="es-ES"/>
        </a:p>
      </dgm:t>
    </dgm:pt>
    <dgm:pt modelId="{3D3BE4DE-D2B5-407D-B52A-8F7806EA26DE}" type="pres">
      <dgm:prSet presAssocID="{0F8C644C-571F-490B-896B-6DCC90A207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FE8B761-18CC-45A8-A14A-630A28EC77AF}" type="pres">
      <dgm:prSet presAssocID="{3D96E7FB-01EF-4ED8-9BBE-4176ED54DC9F}" presName="parentText" presStyleLbl="node1" presStyleIdx="0" presStyleCnt="1" custScaleY="83405" custLinFactNeighborX="-1093" custLinFactNeighborY="-2681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</dgm:ptLst>
  <dgm:cxnLst>
    <dgm:cxn modelId="{E8FF3103-072F-4608-9E43-6BBAA11864FD}" type="presOf" srcId="{3D96E7FB-01EF-4ED8-9BBE-4176ED54DC9F}" destId="{8FE8B761-18CC-45A8-A14A-630A28EC77AF}" srcOrd="0" destOrd="0" presId="urn:microsoft.com/office/officeart/2005/8/layout/vList2"/>
    <dgm:cxn modelId="{EADEF934-5AF4-4611-AB06-605051712B35}" srcId="{0F8C644C-571F-490B-896B-6DCC90A2073A}" destId="{3D96E7FB-01EF-4ED8-9BBE-4176ED54DC9F}" srcOrd="0" destOrd="0" parTransId="{747D813D-D2ED-4AF6-B9A8-C367176221DE}" sibTransId="{3E45A457-16C5-4D16-A625-B4F8AF8B8ACF}"/>
    <dgm:cxn modelId="{E64211E9-E85E-471C-9559-BD2306B5AD42}" type="presOf" srcId="{0F8C644C-571F-490B-896B-6DCC90A2073A}" destId="{3D3BE4DE-D2B5-407D-B52A-8F7806EA26DE}" srcOrd="0" destOrd="0" presId="urn:microsoft.com/office/officeart/2005/8/layout/vList2"/>
    <dgm:cxn modelId="{B6E237CD-47C1-4F40-B5F4-C60071C81A3C}" type="presParOf" srcId="{3D3BE4DE-D2B5-407D-B52A-8F7806EA26DE}" destId="{8FE8B761-18CC-45A8-A14A-630A28EC77A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1CFD7E-E295-4BC5-BAA9-4CF475D5D47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05196AC-15F6-40A6-8CA7-EAF31742C385}">
      <dgm:prSet/>
      <dgm:spPr/>
      <dgm:t>
        <a:bodyPr/>
        <a:lstStyle/>
        <a:p>
          <a:pPr rtl="0"/>
          <a:r>
            <a:rPr lang="es-ES" dirty="0" smtClean="0"/>
            <a:t>Este modelo integra la formación con las herramientas de calidad. El objetivo es la  mejora de la calidad de vida de las </a:t>
          </a:r>
          <a:r>
            <a:rPr lang="es-ES" dirty="0" err="1" smtClean="0"/>
            <a:t>pcdi</a:t>
          </a:r>
          <a:endParaRPr lang="es-ES" dirty="0"/>
        </a:p>
      </dgm:t>
    </dgm:pt>
    <dgm:pt modelId="{47CDFF58-478A-4CAD-AB82-DEE2C1805B50}" type="parTrans" cxnId="{0AD6D812-81AC-49CE-AF3F-429A836486D3}">
      <dgm:prSet/>
      <dgm:spPr/>
      <dgm:t>
        <a:bodyPr/>
        <a:lstStyle/>
        <a:p>
          <a:endParaRPr lang="es-ES"/>
        </a:p>
      </dgm:t>
    </dgm:pt>
    <dgm:pt modelId="{CE941F12-0779-4A16-90E0-A0E0CA745EBD}" type="sibTrans" cxnId="{0AD6D812-81AC-49CE-AF3F-429A836486D3}">
      <dgm:prSet/>
      <dgm:spPr/>
      <dgm:t>
        <a:bodyPr/>
        <a:lstStyle/>
        <a:p>
          <a:endParaRPr lang="es-ES"/>
        </a:p>
      </dgm:t>
    </dgm:pt>
    <dgm:pt modelId="{7BC3F79C-E56B-4BC0-B08E-048B30EFA1B6}">
      <dgm:prSet/>
      <dgm:spPr/>
      <dgm:t>
        <a:bodyPr/>
        <a:lstStyle/>
        <a:p>
          <a:pPr rtl="0"/>
          <a:r>
            <a:rPr lang="es-ES" dirty="0" smtClean="0"/>
            <a:t>Se trata de buscar áreas de mejora en ASPRONAGA y diseñar Planes de formación destinados a cambiar procedimientos, pautas, protocolos.</a:t>
          </a:r>
          <a:endParaRPr lang="es-ES" dirty="0"/>
        </a:p>
      </dgm:t>
    </dgm:pt>
    <dgm:pt modelId="{F1E645A9-B485-4A31-92E9-C1C0EB9675B4}" type="parTrans" cxnId="{55D6118E-D322-4A9F-A344-AEC7ACE34DCD}">
      <dgm:prSet/>
      <dgm:spPr/>
      <dgm:t>
        <a:bodyPr/>
        <a:lstStyle/>
        <a:p>
          <a:endParaRPr lang="es-ES"/>
        </a:p>
      </dgm:t>
    </dgm:pt>
    <dgm:pt modelId="{24BFED46-79CB-45BB-97BF-B222E04A6DD0}" type="sibTrans" cxnId="{55D6118E-D322-4A9F-A344-AEC7ACE34DCD}">
      <dgm:prSet/>
      <dgm:spPr/>
      <dgm:t>
        <a:bodyPr/>
        <a:lstStyle/>
        <a:p>
          <a:endParaRPr lang="es-ES"/>
        </a:p>
      </dgm:t>
    </dgm:pt>
    <dgm:pt modelId="{A2F7E3E6-A6AD-4EC2-B13C-75E757A473D2}">
      <dgm:prSet/>
      <dgm:spPr/>
      <dgm:t>
        <a:bodyPr/>
        <a:lstStyle/>
        <a:p>
          <a:pPr rtl="0"/>
          <a:r>
            <a:rPr lang="es-ES" dirty="0" smtClean="0"/>
            <a:t>Con posterioridad se mide la implantación de estos desarrollos y se cuantifica el impacto de la formación en la Asociación.</a:t>
          </a:r>
          <a:endParaRPr lang="es-ES" dirty="0"/>
        </a:p>
      </dgm:t>
    </dgm:pt>
    <dgm:pt modelId="{3B54E6FA-F2E8-44D2-8D5E-9E99ED747ED4}" type="parTrans" cxnId="{F668E06B-F44E-474A-9CC3-3E4E7953AF79}">
      <dgm:prSet/>
      <dgm:spPr/>
      <dgm:t>
        <a:bodyPr/>
        <a:lstStyle/>
        <a:p>
          <a:endParaRPr lang="es-ES"/>
        </a:p>
      </dgm:t>
    </dgm:pt>
    <dgm:pt modelId="{66BDB87D-9816-4506-B320-62F6E5544B2A}" type="sibTrans" cxnId="{F668E06B-F44E-474A-9CC3-3E4E7953AF79}">
      <dgm:prSet/>
      <dgm:spPr/>
      <dgm:t>
        <a:bodyPr/>
        <a:lstStyle/>
        <a:p>
          <a:endParaRPr lang="es-ES"/>
        </a:p>
      </dgm:t>
    </dgm:pt>
    <dgm:pt modelId="{2EB10853-6193-4FE4-8A78-AFD985869F18}">
      <dgm:prSet/>
      <dgm:spPr/>
      <dgm:t>
        <a:bodyPr/>
        <a:lstStyle/>
        <a:p>
          <a:pPr rtl="0"/>
          <a:r>
            <a:rPr lang="es-ES" smtClean="0"/>
            <a:t>Por último se realiza un análisis y una evaluación de los resultados.</a:t>
          </a:r>
          <a:endParaRPr lang="es-ES"/>
        </a:p>
      </dgm:t>
    </dgm:pt>
    <dgm:pt modelId="{ED7FE2B1-56EA-4A30-9C1E-63C51FB4EF77}" type="parTrans" cxnId="{BD2D6986-A615-44CF-BF12-5C1F3FE49823}">
      <dgm:prSet/>
      <dgm:spPr/>
      <dgm:t>
        <a:bodyPr/>
        <a:lstStyle/>
        <a:p>
          <a:endParaRPr lang="es-ES"/>
        </a:p>
      </dgm:t>
    </dgm:pt>
    <dgm:pt modelId="{BFD11736-2761-4929-9DF3-C83BF873547A}" type="sibTrans" cxnId="{BD2D6986-A615-44CF-BF12-5C1F3FE49823}">
      <dgm:prSet/>
      <dgm:spPr/>
      <dgm:t>
        <a:bodyPr/>
        <a:lstStyle/>
        <a:p>
          <a:endParaRPr lang="es-ES"/>
        </a:p>
      </dgm:t>
    </dgm:pt>
    <dgm:pt modelId="{FF98BE5E-025C-4BF0-9AD2-48FEC0884AA2}" type="pres">
      <dgm:prSet presAssocID="{CD1CFD7E-E295-4BC5-BAA9-4CF475D5D47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D238C29-7E46-415D-BB10-31F3CB445B85}" type="pres">
      <dgm:prSet presAssocID="{205196AC-15F6-40A6-8CA7-EAF31742C385}" presName="composite" presStyleCnt="0"/>
      <dgm:spPr/>
    </dgm:pt>
    <dgm:pt modelId="{177D6F54-11F8-4EE6-85EE-498E6612DF90}" type="pres">
      <dgm:prSet presAssocID="{205196AC-15F6-40A6-8CA7-EAF31742C385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FDE5B41-5EE0-4B3C-B330-820C21262275}" type="pres">
      <dgm:prSet presAssocID="{205196AC-15F6-40A6-8CA7-EAF31742C385}" presName="txShp" presStyleLbl="node1" presStyleIdx="0" presStyleCnt="4" custLinFactNeighborX="-1487" custLinFactNeighborY="-1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080AD3-161C-4664-A630-D09674973672}" type="pres">
      <dgm:prSet presAssocID="{CE941F12-0779-4A16-90E0-A0E0CA745EBD}" presName="spacing" presStyleCnt="0"/>
      <dgm:spPr/>
    </dgm:pt>
    <dgm:pt modelId="{E3A1389D-1264-4133-BCFE-93FFD6B3D002}" type="pres">
      <dgm:prSet presAssocID="{7BC3F79C-E56B-4BC0-B08E-048B30EFA1B6}" presName="composite" presStyleCnt="0"/>
      <dgm:spPr/>
    </dgm:pt>
    <dgm:pt modelId="{41599994-469D-456D-B0F6-0F4CED9629CE}" type="pres">
      <dgm:prSet presAssocID="{7BC3F79C-E56B-4BC0-B08E-048B30EFA1B6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72E47FE0-0C99-433A-8B51-6CCB2EE4298D}" type="pres">
      <dgm:prSet presAssocID="{7BC3F79C-E56B-4BC0-B08E-048B30EFA1B6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5A84B6-90DC-458B-8880-3ADBD3B435B8}" type="pres">
      <dgm:prSet presAssocID="{24BFED46-79CB-45BB-97BF-B222E04A6DD0}" presName="spacing" presStyleCnt="0"/>
      <dgm:spPr/>
    </dgm:pt>
    <dgm:pt modelId="{CD93FED2-4221-4B85-8CFC-117B3B1C4E71}" type="pres">
      <dgm:prSet presAssocID="{A2F7E3E6-A6AD-4EC2-B13C-75E757A473D2}" presName="composite" presStyleCnt="0"/>
      <dgm:spPr/>
    </dgm:pt>
    <dgm:pt modelId="{DC7655C7-A561-488E-8F3D-CE5C39357385}" type="pres">
      <dgm:prSet presAssocID="{A2F7E3E6-A6AD-4EC2-B13C-75E757A473D2}" presName="imgShp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95613E7A-26D4-419E-BB79-ED33DE43244F}" type="pres">
      <dgm:prSet presAssocID="{A2F7E3E6-A6AD-4EC2-B13C-75E757A473D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D63B1B-1CD3-4716-8AED-2435C101C916}" type="pres">
      <dgm:prSet presAssocID="{66BDB87D-9816-4506-B320-62F6E5544B2A}" presName="spacing" presStyleCnt="0"/>
      <dgm:spPr/>
    </dgm:pt>
    <dgm:pt modelId="{92D9BFC4-A49D-47DB-8CBA-07965EE5F1CA}" type="pres">
      <dgm:prSet presAssocID="{2EB10853-6193-4FE4-8A78-AFD985869F18}" presName="composite" presStyleCnt="0"/>
      <dgm:spPr/>
    </dgm:pt>
    <dgm:pt modelId="{4FB26702-A3E2-4045-B273-FC1718C6CDCE}" type="pres">
      <dgm:prSet presAssocID="{2EB10853-6193-4FE4-8A78-AFD985869F18}" presName="imgShp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53194FBD-1039-45E3-8945-A8DED88B0E76}" type="pres">
      <dgm:prSet presAssocID="{2EB10853-6193-4FE4-8A78-AFD985869F18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D2D6986-A615-44CF-BF12-5C1F3FE49823}" srcId="{CD1CFD7E-E295-4BC5-BAA9-4CF475D5D47F}" destId="{2EB10853-6193-4FE4-8A78-AFD985869F18}" srcOrd="3" destOrd="0" parTransId="{ED7FE2B1-56EA-4A30-9C1E-63C51FB4EF77}" sibTransId="{BFD11736-2761-4929-9DF3-C83BF873547A}"/>
    <dgm:cxn modelId="{603698B4-5B01-42F3-AFF7-75CA1E263CD5}" type="presOf" srcId="{CD1CFD7E-E295-4BC5-BAA9-4CF475D5D47F}" destId="{FF98BE5E-025C-4BF0-9AD2-48FEC0884AA2}" srcOrd="0" destOrd="0" presId="urn:microsoft.com/office/officeart/2005/8/layout/vList3"/>
    <dgm:cxn modelId="{F1CD137F-C5BB-4CBE-B62D-3D6665704457}" type="presOf" srcId="{205196AC-15F6-40A6-8CA7-EAF31742C385}" destId="{7FDE5B41-5EE0-4B3C-B330-820C21262275}" srcOrd="0" destOrd="0" presId="urn:microsoft.com/office/officeart/2005/8/layout/vList3"/>
    <dgm:cxn modelId="{0AD6D812-81AC-49CE-AF3F-429A836486D3}" srcId="{CD1CFD7E-E295-4BC5-BAA9-4CF475D5D47F}" destId="{205196AC-15F6-40A6-8CA7-EAF31742C385}" srcOrd="0" destOrd="0" parTransId="{47CDFF58-478A-4CAD-AB82-DEE2C1805B50}" sibTransId="{CE941F12-0779-4A16-90E0-A0E0CA745EBD}"/>
    <dgm:cxn modelId="{1098CDA5-94BB-42BB-82C9-F7C38CE63B9F}" type="presOf" srcId="{A2F7E3E6-A6AD-4EC2-B13C-75E757A473D2}" destId="{95613E7A-26D4-419E-BB79-ED33DE43244F}" srcOrd="0" destOrd="0" presId="urn:microsoft.com/office/officeart/2005/8/layout/vList3"/>
    <dgm:cxn modelId="{55D6118E-D322-4A9F-A344-AEC7ACE34DCD}" srcId="{CD1CFD7E-E295-4BC5-BAA9-4CF475D5D47F}" destId="{7BC3F79C-E56B-4BC0-B08E-048B30EFA1B6}" srcOrd="1" destOrd="0" parTransId="{F1E645A9-B485-4A31-92E9-C1C0EB9675B4}" sibTransId="{24BFED46-79CB-45BB-97BF-B222E04A6DD0}"/>
    <dgm:cxn modelId="{ED9ACAA7-E493-465D-8B3C-55EA5539505F}" type="presOf" srcId="{2EB10853-6193-4FE4-8A78-AFD985869F18}" destId="{53194FBD-1039-45E3-8945-A8DED88B0E76}" srcOrd="0" destOrd="0" presId="urn:microsoft.com/office/officeart/2005/8/layout/vList3"/>
    <dgm:cxn modelId="{E0831A71-0CD2-4970-902E-410149C1AFAE}" type="presOf" srcId="{7BC3F79C-E56B-4BC0-B08E-048B30EFA1B6}" destId="{72E47FE0-0C99-433A-8B51-6CCB2EE4298D}" srcOrd="0" destOrd="0" presId="urn:microsoft.com/office/officeart/2005/8/layout/vList3"/>
    <dgm:cxn modelId="{F668E06B-F44E-474A-9CC3-3E4E7953AF79}" srcId="{CD1CFD7E-E295-4BC5-BAA9-4CF475D5D47F}" destId="{A2F7E3E6-A6AD-4EC2-B13C-75E757A473D2}" srcOrd="2" destOrd="0" parTransId="{3B54E6FA-F2E8-44D2-8D5E-9E99ED747ED4}" sibTransId="{66BDB87D-9816-4506-B320-62F6E5544B2A}"/>
    <dgm:cxn modelId="{9B9ED51D-7980-4B47-8E17-3A6CF9D90D93}" type="presParOf" srcId="{FF98BE5E-025C-4BF0-9AD2-48FEC0884AA2}" destId="{8D238C29-7E46-415D-BB10-31F3CB445B85}" srcOrd="0" destOrd="0" presId="urn:microsoft.com/office/officeart/2005/8/layout/vList3"/>
    <dgm:cxn modelId="{7BB243AD-2924-4974-B45B-9279741978C9}" type="presParOf" srcId="{8D238C29-7E46-415D-BB10-31F3CB445B85}" destId="{177D6F54-11F8-4EE6-85EE-498E6612DF90}" srcOrd="0" destOrd="0" presId="urn:microsoft.com/office/officeart/2005/8/layout/vList3"/>
    <dgm:cxn modelId="{1CB2EF92-5DC8-4946-A881-F9DE169CE182}" type="presParOf" srcId="{8D238C29-7E46-415D-BB10-31F3CB445B85}" destId="{7FDE5B41-5EE0-4B3C-B330-820C21262275}" srcOrd="1" destOrd="0" presId="urn:microsoft.com/office/officeart/2005/8/layout/vList3"/>
    <dgm:cxn modelId="{D6D45A19-2D3A-4C39-B46C-83DF74C65F37}" type="presParOf" srcId="{FF98BE5E-025C-4BF0-9AD2-48FEC0884AA2}" destId="{F1080AD3-161C-4664-A630-D09674973672}" srcOrd="1" destOrd="0" presId="urn:microsoft.com/office/officeart/2005/8/layout/vList3"/>
    <dgm:cxn modelId="{72A6D06D-08C0-4EBB-BFAB-7C9A324C1810}" type="presParOf" srcId="{FF98BE5E-025C-4BF0-9AD2-48FEC0884AA2}" destId="{E3A1389D-1264-4133-BCFE-93FFD6B3D002}" srcOrd="2" destOrd="0" presId="urn:microsoft.com/office/officeart/2005/8/layout/vList3"/>
    <dgm:cxn modelId="{5DFA1A74-8F36-4284-952D-C6DE9ED2C78D}" type="presParOf" srcId="{E3A1389D-1264-4133-BCFE-93FFD6B3D002}" destId="{41599994-469D-456D-B0F6-0F4CED9629CE}" srcOrd="0" destOrd="0" presId="urn:microsoft.com/office/officeart/2005/8/layout/vList3"/>
    <dgm:cxn modelId="{2428EF5A-FB7F-4206-B68A-68BCCFE89929}" type="presParOf" srcId="{E3A1389D-1264-4133-BCFE-93FFD6B3D002}" destId="{72E47FE0-0C99-433A-8B51-6CCB2EE4298D}" srcOrd="1" destOrd="0" presId="urn:microsoft.com/office/officeart/2005/8/layout/vList3"/>
    <dgm:cxn modelId="{B09E20D3-F90D-4699-A888-398F7C685A01}" type="presParOf" srcId="{FF98BE5E-025C-4BF0-9AD2-48FEC0884AA2}" destId="{835A84B6-90DC-458B-8880-3ADBD3B435B8}" srcOrd="3" destOrd="0" presId="urn:microsoft.com/office/officeart/2005/8/layout/vList3"/>
    <dgm:cxn modelId="{ACBA2EB2-7271-4844-98E0-04DA9437CEB1}" type="presParOf" srcId="{FF98BE5E-025C-4BF0-9AD2-48FEC0884AA2}" destId="{CD93FED2-4221-4B85-8CFC-117B3B1C4E71}" srcOrd="4" destOrd="0" presId="urn:microsoft.com/office/officeart/2005/8/layout/vList3"/>
    <dgm:cxn modelId="{0EF76BEC-CBE9-4ADF-8681-9879A489CDAB}" type="presParOf" srcId="{CD93FED2-4221-4B85-8CFC-117B3B1C4E71}" destId="{DC7655C7-A561-488E-8F3D-CE5C39357385}" srcOrd="0" destOrd="0" presId="urn:microsoft.com/office/officeart/2005/8/layout/vList3"/>
    <dgm:cxn modelId="{CDC70CA4-5A2F-4DEC-8A36-F49C84DE889A}" type="presParOf" srcId="{CD93FED2-4221-4B85-8CFC-117B3B1C4E71}" destId="{95613E7A-26D4-419E-BB79-ED33DE43244F}" srcOrd="1" destOrd="0" presId="urn:microsoft.com/office/officeart/2005/8/layout/vList3"/>
    <dgm:cxn modelId="{630AB2CA-6D1F-40C8-A9C5-068ECFFB3A56}" type="presParOf" srcId="{FF98BE5E-025C-4BF0-9AD2-48FEC0884AA2}" destId="{DCD63B1B-1CD3-4716-8AED-2435C101C916}" srcOrd="5" destOrd="0" presId="urn:microsoft.com/office/officeart/2005/8/layout/vList3"/>
    <dgm:cxn modelId="{7E21951E-13AC-4A97-ADEC-AB9A086A31CD}" type="presParOf" srcId="{FF98BE5E-025C-4BF0-9AD2-48FEC0884AA2}" destId="{92D9BFC4-A49D-47DB-8CBA-07965EE5F1CA}" srcOrd="6" destOrd="0" presId="urn:microsoft.com/office/officeart/2005/8/layout/vList3"/>
    <dgm:cxn modelId="{43050E6B-02C7-4638-9ABF-6E1D8FB8A541}" type="presParOf" srcId="{92D9BFC4-A49D-47DB-8CBA-07965EE5F1CA}" destId="{4FB26702-A3E2-4045-B273-FC1718C6CDCE}" srcOrd="0" destOrd="0" presId="urn:microsoft.com/office/officeart/2005/8/layout/vList3"/>
    <dgm:cxn modelId="{8C108A13-4B00-4FDA-9900-D47A45F4309D}" type="presParOf" srcId="{92D9BFC4-A49D-47DB-8CBA-07965EE5F1CA}" destId="{53194FBD-1039-45E3-8945-A8DED88B0E7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405678-4CB1-4808-850F-98ED976D07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FC66821-E389-4B53-BCDF-19375499611B}">
      <dgm:prSet/>
      <dgm:spPr/>
      <dgm:t>
        <a:bodyPr/>
        <a:lstStyle/>
        <a:p>
          <a:pPr algn="ctr" rtl="0"/>
          <a:r>
            <a:rPr lang="es-ES" dirty="0" smtClean="0"/>
            <a:t>BUENAS PRÁCTICAS. METODOLOGIA</a:t>
          </a:r>
          <a:endParaRPr lang="es-ES" dirty="0"/>
        </a:p>
      </dgm:t>
    </dgm:pt>
    <dgm:pt modelId="{E1AF82CA-32B2-4001-A834-DA17370F5D97}" type="parTrans" cxnId="{0D4B86CF-CC08-4A08-B3C2-622D74B310EA}">
      <dgm:prSet/>
      <dgm:spPr/>
      <dgm:t>
        <a:bodyPr/>
        <a:lstStyle/>
        <a:p>
          <a:endParaRPr lang="es-ES"/>
        </a:p>
      </dgm:t>
    </dgm:pt>
    <dgm:pt modelId="{964AC109-1316-4ECB-863E-4194A00A246F}" type="sibTrans" cxnId="{0D4B86CF-CC08-4A08-B3C2-622D74B310EA}">
      <dgm:prSet/>
      <dgm:spPr/>
      <dgm:t>
        <a:bodyPr/>
        <a:lstStyle/>
        <a:p>
          <a:endParaRPr lang="es-ES"/>
        </a:p>
      </dgm:t>
    </dgm:pt>
    <dgm:pt modelId="{9686F587-4D58-4301-9464-B0D560E7B258}" type="pres">
      <dgm:prSet presAssocID="{7D405678-4CB1-4808-850F-98ED976D07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CEA3806-F24D-4B4F-8398-1EB419D495D9}" type="pres">
      <dgm:prSet presAssocID="{BFC66821-E389-4B53-BCDF-19375499611B}" presName="parentText" presStyleLbl="node1" presStyleIdx="0" presStyleCnt="1" custLinFactNeighborX="-3552" custLinFactNeighborY="972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7954ED9-DF3B-4BB5-A75F-08F307A881B3}" type="presOf" srcId="{BFC66821-E389-4B53-BCDF-19375499611B}" destId="{ECEA3806-F24D-4B4F-8398-1EB419D495D9}" srcOrd="0" destOrd="0" presId="urn:microsoft.com/office/officeart/2005/8/layout/vList2"/>
    <dgm:cxn modelId="{0D4B86CF-CC08-4A08-B3C2-622D74B310EA}" srcId="{7D405678-4CB1-4808-850F-98ED976D07E7}" destId="{BFC66821-E389-4B53-BCDF-19375499611B}" srcOrd="0" destOrd="0" parTransId="{E1AF82CA-32B2-4001-A834-DA17370F5D97}" sibTransId="{964AC109-1316-4ECB-863E-4194A00A246F}"/>
    <dgm:cxn modelId="{08384443-E3D0-446D-BFF0-7279C801A905}" type="presOf" srcId="{7D405678-4CB1-4808-850F-98ED976D07E7}" destId="{9686F587-4D58-4301-9464-B0D560E7B258}" srcOrd="0" destOrd="0" presId="urn:microsoft.com/office/officeart/2005/8/layout/vList2"/>
    <dgm:cxn modelId="{4A159F9A-B3B7-4799-BD3A-97D987385197}" type="presParOf" srcId="{9686F587-4D58-4301-9464-B0D560E7B258}" destId="{ECEA3806-F24D-4B4F-8398-1EB419D495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F2362D-CE96-4E46-9DF3-480F8021927B}" type="doc">
      <dgm:prSet loTypeId="urn:microsoft.com/office/officeart/2011/layout/ConvergingText#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841C56F-11B7-4D6B-8B6D-25BC771153F6}">
      <dgm:prSet phldrT="[Texto]"/>
      <dgm:spPr/>
      <dgm:t>
        <a:bodyPr/>
        <a:lstStyle/>
        <a:p>
          <a:r>
            <a:rPr lang="es-ES" dirty="0" smtClean="0"/>
            <a:t>BUENAS PRÁCTICAS</a:t>
          </a:r>
          <a:endParaRPr lang="es-ES" dirty="0"/>
        </a:p>
      </dgm:t>
    </dgm:pt>
    <dgm:pt modelId="{4B06C3B5-12D3-4F0D-82DB-4F7F80D610CE}" type="sibTrans" cxnId="{6B9A293F-09C3-439B-9A54-02F63507988C}">
      <dgm:prSet/>
      <dgm:spPr/>
      <dgm:t>
        <a:bodyPr/>
        <a:lstStyle/>
        <a:p>
          <a:endParaRPr lang="es-ES"/>
        </a:p>
      </dgm:t>
    </dgm:pt>
    <dgm:pt modelId="{CB5DBC14-3946-4F4E-BC4F-1F7600F56389}" type="parTrans" cxnId="{6B9A293F-09C3-439B-9A54-02F63507988C}">
      <dgm:prSet/>
      <dgm:spPr/>
      <dgm:t>
        <a:bodyPr/>
        <a:lstStyle/>
        <a:p>
          <a:endParaRPr lang="es-ES"/>
        </a:p>
      </dgm:t>
    </dgm:pt>
    <dgm:pt modelId="{05C97F33-862A-4AC7-A4B4-D97AB10F0C94}">
      <dgm:prSet phldrT="[Texto]" custT="1"/>
      <dgm:spPr/>
      <dgm:t>
        <a:bodyPr/>
        <a:lstStyle/>
        <a:p>
          <a:r>
            <a:rPr lang="es-ES" sz="1600" dirty="0" smtClean="0"/>
            <a:t>ACCION FORMATIVA</a:t>
          </a:r>
          <a:endParaRPr lang="es-ES" sz="1600" dirty="0"/>
        </a:p>
      </dgm:t>
    </dgm:pt>
    <dgm:pt modelId="{295AB507-75FD-4E21-A85A-CC513805B7EB}" type="sibTrans" cxnId="{C2F34CC0-C8E4-4740-9A1E-7DB1AB202927}">
      <dgm:prSet/>
      <dgm:spPr/>
      <dgm:t>
        <a:bodyPr/>
        <a:lstStyle/>
        <a:p>
          <a:endParaRPr lang="es-ES"/>
        </a:p>
      </dgm:t>
    </dgm:pt>
    <dgm:pt modelId="{8318A3A8-D637-4DB9-80F7-E33BDEA25E21}" type="parTrans" cxnId="{C2F34CC0-C8E4-4740-9A1E-7DB1AB202927}">
      <dgm:prSet/>
      <dgm:spPr/>
      <dgm:t>
        <a:bodyPr/>
        <a:lstStyle/>
        <a:p>
          <a:endParaRPr lang="es-ES"/>
        </a:p>
      </dgm:t>
    </dgm:pt>
    <dgm:pt modelId="{A776C5F0-46C1-46CC-9583-C1F95BBCB49B}">
      <dgm:prSet phldrT="[Texto]" custT="1"/>
      <dgm:spPr/>
      <dgm:t>
        <a:bodyPr/>
        <a:lstStyle/>
        <a:p>
          <a:r>
            <a:rPr lang="es-ES" sz="1600" dirty="0" smtClean="0"/>
            <a:t>EVALUACIÓN DE LA BP Y EFICACIA DE LA FORMACION</a:t>
          </a:r>
          <a:endParaRPr lang="es-ES" sz="1600" dirty="0"/>
        </a:p>
      </dgm:t>
    </dgm:pt>
    <dgm:pt modelId="{7DAA6508-8AB5-40A0-B781-79F4C12BE296}" type="sibTrans" cxnId="{72EA771E-5907-4026-ADAF-28AA9EB19FDC}">
      <dgm:prSet/>
      <dgm:spPr/>
      <dgm:t>
        <a:bodyPr/>
        <a:lstStyle/>
        <a:p>
          <a:endParaRPr lang="es-ES"/>
        </a:p>
      </dgm:t>
    </dgm:pt>
    <dgm:pt modelId="{D60FB23E-FBB9-4F7C-9906-59AA7FAE228B}" type="parTrans" cxnId="{72EA771E-5907-4026-ADAF-28AA9EB19FDC}">
      <dgm:prSet/>
      <dgm:spPr/>
      <dgm:t>
        <a:bodyPr/>
        <a:lstStyle/>
        <a:p>
          <a:endParaRPr lang="es-ES"/>
        </a:p>
      </dgm:t>
    </dgm:pt>
    <dgm:pt modelId="{AE69CA06-8013-400A-94D7-BA7C9C6C88B8}">
      <dgm:prSet phldrT="[Texto]" custT="1"/>
      <dgm:spPr/>
      <dgm:t>
        <a:bodyPr/>
        <a:lstStyle/>
        <a:p>
          <a:r>
            <a:rPr lang="es-ES" sz="1600" dirty="0" smtClean="0"/>
            <a:t>IMPLANTACION DE LA BUENA PRACTICA</a:t>
          </a:r>
          <a:endParaRPr lang="es-ES" sz="1600" dirty="0"/>
        </a:p>
      </dgm:t>
    </dgm:pt>
    <dgm:pt modelId="{6BDA690E-6769-4C1B-8E38-CCAA09D8215B}" type="sibTrans" cxnId="{E5A1CCC8-35B2-4636-9661-14796D067F00}">
      <dgm:prSet/>
      <dgm:spPr/>
      <dgm:t>
        <a:bodyPr/>
        <a:lstStyle/>
        <a:p>
          <a:endParaRPr lang="es-ES"/>
        </a:p>
      </dgm:t>
    </dgm:pt>
    <dgm:pt modelId="{0672EA97-58BA-4312-8878-FBEEED4AAB38}" type="parTrans" cxnId="{E5A1CCC8-35B2-4636-9661-14796D067F00}">
      <dgm:prSet/>
      <dgm:spPr/>
      <dgm:t>
        <a:bodyPr/>
        <a:lstStyle/>
        <a:p>
          <a:endParaRPr lang="es-ES"/>
        </a:p>
      </dgm:t>
    </dgm:pt>
    <dgm:pt modelId="{FD573C96-75C2-4FD3-AC5A-66A643E9583E}" type="pres">
      <dgm:prSet presAssocID="{77F2362D-CE96-4E46-9DF3-480F8021927B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6EB224E-1D77-4B4D-B148-303E6057414E}" type="pres">
      <dgm:prSet presAssocID="{5841C56F-11B7-4D6B-8B6D-25BC771153F6}" presName="composite" presStyleCnt="0"/>
      <dgm:spPr/>
    </dgm:pt>
    <dgm:pt modelId="{E6B5F1CB-68D2-4DF4-94AA-8FA995FB16B7}" type="pres">
      <dgm:prSet presAssocID="{5841C56F-11B7-4D6B-8B6D-25BC771153F6}" presName="ParentAccent1" presStyleLbl="alignNode1" presStyleIdx="0" presStyleCnt="34"/>
      <dgm:spPr/>
    </dgm:pt>
    <dgm:pt modelId="{3CCB0E46-82AB-42FE-8364-E0F496E766B4}" type="pres">
      <dgm:prSet presAssocID="{5841C56F-11B7-4D6B-8B6D-25BC771153F6}" presName="ParentAccent2" presStyleLbl="alignNode1" presStyleIdx="1" presStyleCnt="34"/>
      <dgm:spPr/>
    </dgm:pt>
    <dgm:pt modelId="{EA58BDAA-3732-4CB7-95A7-75DB2C1C58CD}" type="pres">
      <dgm:prSet presAssocID="{5841C56F-11B7-4D6B-8B6D-25BC771153F6}" presName="ParentAccent3" presStyleLbl="alignNode1" presStyleIdx="2" presStyleCnt="34"/>
      <dgm:spPr/>
    </dgm:pt>
    <dgm:pt modelId="{3281A064-225C-410E-A6C1-DA320643708F}" type="pres">
      <dgm:prSet presAssocID="{5841C56F-11B7-4D6B-8B6D-25BC771153F6}" presName="ParentAccent4" presStyleLbl="alignNode1" presStyleIdx="3" presStyleCnt="34"/>
      <dgm:spPr/>
    </dgm:pt>
    <dgm:pt modelId="{948DE17E-98C9-4DD1-BB25-6871876B3A2B}" type="pres">
      <dgm:prSet presAssocID="{5841C56F-11B7-4D6B-8B6D-25BC771153F6}" presName="ParentAccent5" presStyleLbl="alignNode1" presStyleIdx="4" presStyleCnt="34"/>
      <dgm:spPr/>
    </dgm:pt>
    <dgm:pt modelId="{E10D5535-CE90-4CCC-A8B0-A6D624365E97}" type="pres">
      <dgm:prSet presAssocID="{5841C56F-11B7-4D6B-8B6D-25BC771153F6}" presName="ParentAccent6" presStyleLbl="alignNode1" presStyleIdx="5" presStyleCnt="34"/>
      <dgm:spPr/>
    </dgm:pt>
    <dgm:pt modelId="{12E18127-5959-4BAF-80FC-C68D7D6939A7}" type="pres">
      <dgm:prSet presAssocID="{5841C56F-11B7-4D6B-8B6D-25BC771153F6}" presName="ParentAccent7" presStyleLbl="alignNode1" presStyleIdx="6" presStyleCnt="34"/>
      <dgm:spPr/>
    </dgm:pt>
    <dgm:pt modelId="{DEDA9020-628E-4C20-8EDE-EB57DDAB97C9}" type="pres">
      <dgm:prSet presAssocID="{5841C56F-11B7-4D6B-8B6D-25BC771153F6}" presName="ParentAccent8" presStyleLbl="alignNode1" presStyleIdx="7" presStyleCnt="34"/>
      <dgm:spPr/>
    </dgm:pt>
    <dgm:pt modelId="{952CABBB-0093-4A81-BA1C-E5DF2F2AFB8B}" type="pres">
      <dgm:prSet presAssocID="{5841C56F-11B7-4D6B-8B6D-25BC771153F6}" presName="ParentAccent9" presStyleLbl="alignNode1" presStyleIdx="8" presStyleCnt="34"/>
      <dgm:spPr/>
    </dgm:pt>
    <dgm:pt modelId="{30F1F651-6593-42E4-AAB6-07633F4E7008}" type="pres">
      <dgm:prSet presAssocID="{5841C56F-11B7-4D6B-8B6D-25BC771153F6}" presName="ParentAccent10" presStyleLbl="alignNode1" presStyleIdx="9" presStyleCnt="34"/>
      <dgm:spPr/>
    </dgm:pt>
    <dgm:pt modelId="{C497D747-2A4D-4CEC-BB07-20138C7875D3}" type="pres">
      <dgm:prSet presAssocID="{5841C56F-11B7-4D6B-8B6D-25BC771153F6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693221-CED6-48AE-B837-21EDA54E7C41}" type="pres">
      <dgm:prSet presAssocID="{05C97F33-862A-4AC7-A4B4-D97AB10F0C94}" presName="Child1Accent1" presStyleLbl="alignNode1" presStyleIdx="11" presStyleCnt="34"/>
      <dgm:spPr/>
    </dgm:pt>
    <dgm:pt modelId="{B00177ED-4913-432A-8893-57890BECE520}" type="pres">
      <dgm:prSet presAssocID="{05C97F33-862A-4AC7-A4B4-D97AB10F0C94}" presName="Child1Accent2" presStyleLbl="alignNode1" presStyleIdx="12" presStyleCnt="34"/>
      <dgm:spPr/>
    </dgm:pt>
    <dgm:pt modelId="{2CE6E837-D49E-4B41-AF98-9B91998E2905}" type="pres">
      <dgm:prSet presAssocID="{05C97F33-862A-4AC7-A4B4-D97AB10F0C94}" presName="Child1Accent3" presStyleLbl="alignNode1" presStyleIdx="13" presStyleCnt="34"/>
      <dgm:spPr/>
    </dgm:pt>
    <dgm:pt modelId="{543EB626-44B2-4A42-857B-5FA8FD73C709}" type="pres">
      <dgm:prSet presAssocID="{05C97F33-862A-4AC7-A4B4-D97AB10F0C94}" presName="Child1Accent4" presStyleLbl="alignNode1" presStyleIdx="14" presStyleCnt="34"/>
      <dgm:spPr/>
    </dgm:pt>
    <dgm:pt modelId="{F87EAE93-CBD0-4E17-ABAC-079A512AD808}" type="pres">
      <dgm:prSet presAssocID="{05C97F33-862A-4AC7-A4B4-D97AB10F0C94}" presName="Child1Accent5" presStyleLbl="alignNode1" presStyleIdx="15" presStyleCnt="34"/>
      <dgm:spPr/>
    </dgm:pt>
    <dgm:pt modelId="{C90FEE75-0FE0-4E4E-AC95-A2372EBD708E}" type="pres">
      <dgm:prSet presAssocID="{05C97F33-862A-4AC7-A4B4-D97AB10F0C94}" presName="Child1Accent6" presStyleLbl="alignNode1" presStyleIdx="16" presStyleCnt="34"/>
      <dgm:spPr/>
    </dgm:pt>
    <dgm:pt modelId="{156351B2-BD92-4C46-9387-49346BFEC980}" type="pres">
      <dgm:prSet presAssocID="{05C97F33-862A-4AC7-A4B4-D97AB10F0C94}" presName="Child1Accent7" presStyleLbl="alignNode1" presStyleIdx="17" presStyleCnt="34"/>
      <dgm:spPr/>
    </dgm:pt>
    <dgm:pt modelId="{026483C3-E927-45D2-9E5E-1A127616ECE3}" type="pres">
      <dgm:prSet presAssocID="{05C97F33-862A-4AC7-A4B4-D97AB10F0C94}" presName="Child1Accent8" presStyleLbl="alignNode1" presStyleIdx="18" presStyleCnt="34"/>
      <dgm:spPr/>
    </dgm:pt>
    <dgm:pt modelId="{558A5D3D-70E0-47B4-B944-4EED26BD29D7}" type="pres">
      <dgm:prSet presAssocID="{05C97F33-862A-4AC7-A4B4-D97AB10F0C94}" presName="Child1Accent9" presStyleLbl="alignNode1" presStyleIdx="19" presStyleCnt="34"/>
      <dgm:spPr/>
    </dgm:pt>
    <dgm:pt modelId="{0F732264-073C-49C3-88ED-8A7EBF8C86D5}" type="pres">
      <dgm:prSet presAssocID="{05C97F33-862A-4AC7-A4B4-D97AB10F0C94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19037B-3973-451F-BB54-8B0ED8B33BD9}" type="pres">
      <dgm:prSet presAssocID="{AE69CA06-8013-400A-94D7-BA7C9C6C88B8}" presName="Child2Accent1" presStyleLbl="alignNode1" presStyleIdx="20" presStyleCnt="34"/>
      <dgm:spPr/>
    </dgm:pt>
    <dgm:pt modelId="{82D5A399-83F4-4E7D-8887-1EBFC34A4EF1}" type="pres">
      <dgm:prSet presAssocID="{AE69CA06-8013-400A-94D7-BA7C9C6C88B8}" presName="Child2Accent2" presStyleLbl="alignNode1" presStyleIdx="21" presStyleCnt="34"/>
      <dgm:spPr/>
    </dgm:pt>
    <dgm:pt modelId="{2853B45B-8B05-4E39-8E9F-54DD0E2438F7}" type="pres">
      <dgm:prSet presAssocID="{AE69CA06-8013-400A-94D7-BA7C9C6C88B8}" presName="Child2Accent3" presStyleLbl="alignNode1" presStyleIdx="22" presStyleCnt="34"/>
      <dgm:spPr/>
    </dgm:pt>
    <dgm:pt modelId="{215DDC87-9328-46B5-8366-B5DE360B7D73}" type="pres">
      <dgm:prSet presAssocID="{AE69CA06-8013-400A-94D7-BA7C9C6C88B8}" presName="Child2Accent4" presStyleLbl="alignNode1" presStyleIdx="23" presStyleCnt="34"/>
      <dgm:spPr/>
    </dgm:pt>
    <dgm:pt modelId="{86FC087D-2AE4-4C11-A102-7AD4904716B2}" type="pres">
      <dgm:prSet presAssocID="{AE69CA06-8013-400A-94D7-BA7C9C6C88B8}" presName="Child2Accent5" presStyleLbl="alignNode1" presStyleIdx="24" presStyleCnt="34"/>
      <dgm:spPr/>
    </dgm:pt>
    <dgm:pt modelId="{7E6C7D79-00C6-4DB4-910F-54B9475AA37D}" type="pres">
      <dgm:prSet presAssocID="{AE69CA06-8013-400A-94D7-BA7C9C6C88B8}" presName="Child2Accent6" presStyleLbl="alignNode1" presStyleIdx="25" presStyleCnt="34"/>
      <dgm:spPr/>
    </dgm:pt>
    <dgm:pt modelId="{82994116-3786-4C34-B3AB-EB36B3D2B278}" type="pres">
      <dgm:prSet presAssocID="{AE69CA06-8013-400A-94D7-BA7C9C6C88B8}" presName="Child2Accent7" presStyleLbl="alignNode1" presStyleIdx="26" presStyleCnt="34"/>
      <dgm:spPr/>
    </dgm:pt>
    <dgm:pt modelId="{ED543E0C-D146-4D55-BA06-9BF6FB421103}" type="pres">
      <dgm:prSet presAssocID="{AE69CA06-8013-400A-94D7-BA7C9C6C88B8}" presName="Child2" presStyleLbl="revTx" presStyleIdx="1" presStyleCnt="3" custScaleX="163852" custScaleY="96506" custLinFactNeighborX="1449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28B907-62D3-4F21-B6C3-2EDB4C98FF6E}" type="pres">
      <dgm:prSet presAssocID="{A776C5F0-46C1-46CC-9583-C1F95BBCB49B}" presName="Child3Accent1" presStyleLbl="alignNode1" presStyleIdx="27" presStyleCnt="34"/>
      <dgm:spPr/>
    </dgm:pt>
    <dgm:pt modelId="{B85D27DA-C056-4540-A98A-33B9F0B26EA4}" type="pres">
      <dgm:prSet presAssocID="{A776C5F0-46C1-46CC-9583-C1F95BBCB49B}" presName="Child3Accent2" presStyleLbl="alignNode1" presStyleIdx="28" presStyleCnt="34"/>
      <dgm:spPr/>
    </dgm:pt>
    <dgm:pt modelId="{C2C3C4EF-87ED-4E42-AC69-FA0FB6608A70}" type="pres">
      <dgm:prSet presAssocID="{A776C5F0-46C1-46CC-9583-C1F95BBCB49B}" presName="Child3Accent3" presStyleLbl="alignNode1" presStyleIdx="29" presStyleCnt="34"/>
      <dgm:spPr/>
    </dgm:pt>
    <dgm:pt modelId="{C0B8D3EF-02BC-40B9-B175-3CFADFBF0658}" type="pres">
      <dgm:prSet presAssocID="{A776C5F0-46C1-46CC-9583-C1F95BBCB49B}" presName="Child3Accent4" presStyleLbl="alignNode1" presStyleIdx="30" presStyleCnt="34"/>
      <dgm:spPr/>
    </dgm:pt>
    <dgm:pt modelId="{F8826BB7-D7C4-4C29-B8F5-B1C066F0C938}" type="pres">
      <dgm:prSet presAssocID="{A776C5F0-46C1-46CC-9583-C1F95BBCB49B}" presName="Child3Accent5" presStyleLbl="alignNode1" presStyleIdx="31" presStyleCnt="34"/>
      <dgm:spPr/>
    </dgm:pt>
    <dgm:pt modelId="{E447C2F4-8EEC-4342-9DF7-8A27D2E556E1}" type="pres">
      <dgm:prSet presAssocID="{A776C5F0-46C1-46CC-9583-C1F95BBCB49B}" presName="Child3Accent6" presStyleLbl="alignNode1" presStyleIdx="32" presStyleCnt="34"/>
      <dgm:spPr/>
    </dgm:pt>
    <dgm:pt modelId="{AC1CC557-7B8B-43A7-A147-6A43E58B37D1}" type="pres">
      <dgm:prSet presAssocID="{A776C5F0-46C1-46CC-9583-C1F95BBCB49B}" presName="Child3Accent7" presStyleLbl="alignNode1" presStyleIdx="33" presStyleCnt="34"/>
      <dgm:spPr/>
    </dgm:pt>
    <dgm:pt modelId="{7E1684F6-04F2-400D-96F0-33F3A30994D6}" type="pres">
      <dgm:prSet presAssocID="{A776C5F0-46C1-46CC-9583-C1F95BBCB49B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653A6B8-D0E8-4E62-A3BB-99F300A659D1}" type="presOf" srcId="{5841C56F-11B7-4D6B-8B6D-25BC771153F6}" destId="{C497D747-2A4D-4CEC-BB07-20138C7875D3}" srcOrd="0" destOrd="0" presId="urn:microsoft.com/office/officeart/2011/layout/ConvergingText#1"/>
    <dgm:cxn modelId="{E5A1CCC8-35B2-4636-9661-14796D067F00}" srcId="{5841C56F-11B7-4D6B-8B6D-25BC771153F6}" destId="{AE69CA06-8013-400A-94D7-BA7C9C6C88B8}" srcOrd="1" destOrd="0" parTransId="{0672EA97-58BA-4312-8878-FBEEED4AAB38}" sibTransId="{6BDA690E-6769-4C1B-8E38-CCAA09D8215B}"/>
    <dgm:cxn modelId="{790F92B3-9F40-4B21-BB20-6A560428B5E3}" type="presOf" srcId="{AE69CA06-8013-400A-94D7-BA7C9C6C88B8}" destId="{ED543E0C-D146-4D55-BA06-9BF6FB421103}" srcOrd="0" destOrd="0" presId="urn:microsoft.com/office/officeart/2011/layout/ConvergingText#1"/>
    <dgm:cxn modelId="{C2F34CC0-C8E4-4740-9A1E-7DB1AB202927}" srcId="{5841C56F-11B7-4D6B-8B6D-25BC771153F6}" destId="{05C97F33-862A-4AC7-A4B4-D97AB10F0C94}" srcOrd="0" destOrd="0" parTransId="{8318A3A8-D637-4DB9-80F7-E33BDEA25E21}" sibTransId="{295AB507-75FD-4E21-A85A-CC513805B7EB}"/>
    <dgm:cxn modelId="{72EA771E-5907-4026-ADAF-28AA9EB19FDC}" srcId="{5841C56F-11B7-4D6B-8B6D-25BC771153F6}" destId="{A776C5F0-46C1-46CC-9583-C1F95BBCB49B}" srcOrd="2" destOrd="0" parTransId="{D60FB23E-FBB9-4F7C-9906-59AA7FAE228B}" sibTransId="{7DAA6508-8AB5-40A0-B781-79F4C12BE296}"/>
    <dgm:cxn modelId="{6B9A293F-09C3-439B-9A54-02F63507988C}" srcId="{77F2362D-CE96-4E46-9DF3-480F8021927B}" destId="{5841C56F-11B7-4D6B-8B6D-25BC771153F6}" srcOrd="0" destOrd="0" parTransId="{CB5DBC14-3946-4F4E-BC4F-1F7600F56389}" sibTransId="{4B06C3B5-12D3-4F0D-82DB-4F7F80D610CE}"/>
    <dgm:cxn modelId="{F498D1A5-4EE8-4D09-9CFC-9461DB50FCF3}" type="presOf" srcId="{A776C5F0-46C1-46CC-9583-C1F95BBCB49B}" destId="{7E1684F6-04F2-400D-96F0-33F3A30994D6}" srcOrd="0" destOrd="0" presId="urn:microsoft.com/office/officeart/2011/layout/ConvergingText#1"/>
    <dgm:cxn modelId="{55B8BEB2-23D7-4011-B43F-0BD087D4B45D}" type="presOf" srcId="{05C97F33-862A-4AC7-A4B4-D97AB10F0C94}" destId="{0F732264-073C-49C3-88ED-8A7EBF8C86D5}" srcOrd="0" destOrd="0" presId="urn:microsoft.com/office/officeart/2011/layout/ConvergingText#1"/>
    <dgm:cxn modelId="{FC899003-1CC3-4E4E-8010-515DF7AAC856}" type="presOf" srcId="{77F2362D-CE96-4E46-9DF3-480F8021927B}" destId="{FD573C96-75C2-4FD3-AC5A-66A643E9583E}" srcOrd="0" destOrd="0" presId="urn:microsoft.com/office/officeart/2011/layout/ConvergingText#1"/>
    <dgm:cxn modelId="{1E963AA6-A129-4056-A7A0-70714020B079}" type="presParOf" srcId="{FD573C96-75C2-4FD3-AC5A-66A643E9583E}" destId="{36EB224E-1D77-4B4D-B148-303E6057414E}" srcOrd="0" destOrd="0" presId="urn:microsoft.com/office/officeart/2011/layout/ConvergingText#1"/>
    <dgm:cxn modelId="{B6760D5A-55C7-42A4-98C6-295B5F2A9A04}" type="presParOf" srcId="{36EB224E-1D77-4B4D-B148-303E6057414E}" destId="{E6B5F1CB-68D2-4DF4-94AA-8FA995FB16B7}" srcOrd="0" destOrd="0" presId="urn:microsoft.com/office/officeart/2011/layout/ConvergingText#1"/>
    <dgm:cxn modelId="{D8B824E2-E74D-4227-BD56-30FD39FD3D4E}" type="presParOf" srcId="{36EB224E-1D77-4B4D-B148-303E6057414E}" destId="{3CCB0E46-82AB-42FE-8364-E0F496E766B4}" srcOrd="1" destOrd="0" presId="urn:microsoft.com/office/officeart/2011/layout/ConvergingText#1"/>
    <dgm:cxn modelId="{33E75B1B-3DCA-4882-966D-49B15C8990D2}" type="presParOf" srcId="{36EB224E-1D77-4B4D-B148-303E6057414E}" destId="{EA58BDAA-3732-4CB7-95A7-75DB2C1C58CD}" srcOrd="2" destOrd="0" presId="urn:microsoft.com/office/officeart/2011/layout/ConvergingText#1"/>
    <dgm:cxn modelId="{06CED313-956B-4BAD-831A-38319FEA3F5A}" type="presParOf" srcId="{36EB224E-1D77-4B4D-B148-303E6057414E}" destId="{3281A064-225C-410E-A6C1-DA320643708F}" srcOrd="3" destOrd="0" presId="urn:microsoft.com/office/officeart/2011/layout/ConvergingText#1"/>
    <dgm:cxn modelId="{27A3A020-98B3-4000-B692-60F2EA214DEF}" type="presParOf" srcId="{36EB224E-1D77-4B4D-B148-303E6057414E}" destId="{948DE17E-98C9-4DD1-BB25-6871876B3A2B}" srcOrd="4" destOrd="0" presId="urn:microsoft.com/office/officeart/2011/layout/ConvergingText#1"/>
    <dgm:cxn modelId="{B45D1A47-2B9C-4967-ACB0-2C5F66B4FD1D}" type="presParOf" srcId="{36EB224E-1D77-4B4D-B148-303E6057414E}" destId="{E10D5535-CE90-4CCC-A8B0-A6D624365E97}" srcOrd="5" destOrd="0" presId="urn:microsoft.com/office/officeart/2011/layout/ConvergingText#1"/>
    <dgm:cxn modelId="{2A4A4CB0-9800-410B-8B13-9673EE0B2202}" type="presParOf" srcId="{36EB224E-1D77-4B4D-B148-303E6057414E}" destId="{12E18127-5959-4BAF-80FC-C68D7D6939A7}" srcOrd="6" destOrd="0" presId="urn:microsoft.com/office/officeart/2011/layout/ConvergingText#1"/>
    <dgm:cxn modelId="{AE3008BD-C4AB-4C9F-A498-FCCB890D0D9A}" type="presParOf" srcId="{36EB224E-1D77-4B4D-B148-303E6057414E}" destId="{DEDA9020-628E-4C20-8EDE-EB57DDAB97C9}" srcOrd="7" destOrd="0" presId="urn:microsoft.com/office/officeart/2011/layout/ConvergingText#1"/>
    <dgm:cxn modelId="{F51EA530-C621-4A79-A5ED-C07A6043A8CE}" type="presParOf" srcId="{36EB224E-1D77-4B4D-B148-303E6057414E}" destId="{952CABBB-0093-4A81-BA1C-E5DF2F2AFB8B}" srcOrd="8" destOrd="0" presId="urn:microsoft.com/office/officeart/2011/layout/ConvergingText#1"/>
    <dgm:cxn modelId="{3A62868E-CE67-4350-AB51-0D8148D601D2}" type="presParOf" srcId="{36EB224E-1D77-4B4D-B148-303E6057414E}" destId="{30F1F651-6593-42E4-AAB6-07633F4E7008}" srcOrd="9" destOrd="0" presId="urn:microsoft.com/office/officeart/2011/layout/ConvergingText#1"/>
    <dgm:cxn modelId="{94EC2558-7876-405B-B98F-C84F09298371}" type="presParOf" srcId="{36EB224E-1D77-4B4D-B148-303E6057414E}" destId="{C497D747-2A4D-4CEC-BB07-20138C7875D3}" srcOrd="10" destOrd="0" presId="urn:microsoft.com/office/officeart/2011/layout/ConvergingText#1"/>
    <dgm:cxn modelId="{2598B942-CEF8-46BD-82C9-5CA6D4076134}" type="presParOf" srcId="{36EB224E-1D77-4B4D-B148-303E6057414E}" destId="{C3693221-CED6-48AE-B837-21EDA54E7C41}" srcOrd="11" destOrd="0" presId="urn:microsoft.com/office/officeart/2011/layout/ConvergingText#1"/>
    <dgm:cxn modelId="{ED570713-1CC5-4127-89D5-FE2A98F6AEA5}" type="presParOf" srcId="{36EB224E-1D77-4B4D-B148-303E6057414E}" destId="{B00177ED-4913-432A-8893-57890BECE520}" srcOrd="12" destOrd="0" presId="urn:microsoft.com/office/officeart/2011/layout/ConvergingText#1"/>
    <dgm:cxn modelId="{7B5C16EC-2862-4295-AD54-6D9A845CA2CD}" type="presParOf" srcId="{36EB224E-1D77-4B4D-B148-303E6057414E}" destId="{2CE6E837-D49E-4B41-AF98-9B91998E2905}" srcOrd="13" destOrd="0" presId="urn:microsoft.com/office/officeart/2011/layout/ConvergingText#1"/>
    <dgm:cxn modelId="{7FBF7CCF-8689-4AB1-9307-0A4417719681}" type="presParOf" srcId="{36EB224E-1D77-4B4D-B148-303E6057414E}" destId="{543EB626-44B2-4A42-857B-5FA8FD73C709}" srcOrd="14" destOrd="0" presId="urn:microsoft.com/office/officeart/2011/layout/ConvergingText#1"/>
    <dgm:cxn modelId="{95C75190-FC4F-46D6-A45D-0C2197012A28}" type="presParOf" srcId="{36EB224E-1D77-4B4D-B148-303E6057414E}" destId="{F87EAE93-CBD0-4E17-ABAC-079A512AD808}" srcOrd="15" destOrd="0" presId="urn:microsoft.com/office/officeart/2011/layout/ConvergingText#1"/>
    <dgm:cxn modelId="{1A8F0964-B756-4B88-BFA5-9823322839D8}" type="presParOf" srcId="{36EB224E-1D77-4B4D-B148-303E6057414E}" destId="{C90FEE75-0FE0-4E4E-AC95-A2372EBD708E}" srcOrd="16" destOrd="0" presId="urn:microsoft.com/office/officeart/2011/layout/ConvergingText#1"/>
    <dgm:cxn modelId="{4271AFFA-F2CA-4A95-AB12-0516CA6A8144}" type="presParOf" srcId="{36EB224E-1D77-4B4D-B148-303E6057414E}" destId="{156351B2-BD92-4C46-9387-49346BFEC980}" srcOrd="17" destOrd="0" presId="urn:microsoft.com/office/officeart/2011/layout/ConvergingText#1"/>
    <dgm:cxn modelId="{D88B02B0-54D9-4E9C-A7F5-88D1956DE0AE}" type="presParOf" srcId="{36EB224E-1D77-4B4D-B148-303E6057414E}" destId="{026483C3-E927-45D2-9E5E-1A127616ECE3}" srcOrd="18" destOrd="0" presId="urn:microsoft.com/office/officeart/2011/layout/ConvergingText#1"/>
    <dgm:cxn modelId="{839D33FC-9BBF-4755-AAF9-EB8ADE636E2F}" type="presParOf" srcId="{36EB224E-1D77-4B4D-B148-303E6057414E}" destId="{558A5D3D-70E0-47B4-B944-4EED26BD29D7}" srcOrd="19" destOrd="0" presId="urn:microsoft.com/office/officeart/2011/layout/ConvergingText#1"/>
    <dgm:cxn modelId="{0CAC7EBD-229D-4BE2-BA60-920CAEB4C7C7}" type="presParOf" srcId="{36EB224E-1D77-4B4D-B148-303E6057414E}" destId="{0F732264-073C-49C3-88ED-8A7EBF8C86D5}" srcOrd="20" destOrd="0" presId="urn:microsoft.com/office/officeart/2011/layout/ConvergingText#1"/>
    <dgm:cxn modelId="{164B82FC-0773-4B43-B6A5-4FF4AF147D64}" type="presParOf" srcId="{36EB224E-1D77-4B4D-B148-303E6057414E}" destId="{5519037B-3973-451F-BB54-8B0ED8B33BD9}" srcOrd="21" destOrd="0" presId="urn:microsoft.com/office/officeart/2011/layout/ConvergingText#1"/>
    <dgm:cxn modelId="{14A5F4E1-436B-43CE-AD8E-B2C0CE26D37E}" type="presParOf" srcId="{36EB224E-1D77-4B4D-B148-303E6057414E}" destId="{82D5A399-83F4-4E7D-8887-1EBFC34A4EF1}" srcOrd="22" destOrd="0" presId="urn:microsoft.com/office/officeart/2011/layout/ConvergingText#1"/>
    <dgm:cxn modelId="{332FB3B5-C57F-484B-9204-537B8503ACB2}" type="presParOf" srcId="{36EB224E-1D77-4B4D-B148-303E6057414E}" destId="{2853B45B-8B05-4E39-8E9F-54DD0E2438F7}" srcOrd="23" destOrd="0" presId="urn:microsoft.com/office/officeart/2011/layout/ConvergingText#1"/>
    <dgm:cxn modelId="{295865FF-B256-41B6-989B-7853FFD4B7A8}" type="presParOf" srcId="{36EB224E-1D77-4B4D-B148-303E6057414E}" destId="{215DDC87-9328-46B5-8366-B5DE360B7D73}" srcOrd="24" destOrd="0" presId="urn:microsoft.com/office/officeart/2011/layout/ConvergingText#1"/>
    <dgm:cxn modelId="{62F9F6F8-ED96-4B87-A782-911BE6B2CB29}" type="presParOf" srcId="{36EB224E-1D77-4B4D-B148-303E6057414E}" destId="{86FC087D-2AE4-4C11-A102-7AD4904716B2}" srcOrd="25" destOrd="0" presId="urn:microsoft.com/office/officeart/2011/layout/ConvergingText#1"/>
    <dgm:cxn modelId="{B8EB707B-F32A-4733-B22E-48F55C6634F8}" type="presParOf" srcId="{36EB224E-1D77-4B4D-B148-303E6057414E}" destId="{7E6C7D79-00C6-4DB4-910F-54B9475AA37D}" srcOrd="26" destOrd="0" presId="urn:microsoft.com/office/officeart/2011/layout/ConvergingText#1"/>
    <dgm:cxn modelId="{32026B96-F1A1-4345-AFBC-23C76BE5C4C3}" type="presParOf" srcId="{36EB224E-1D77-4B4D-B148-303E6057414E}" destId="{82994116-3786-4C34-B3AB-EB36B3D2B278}" srcOrd="27" destOrd="0" presId="urn:microsoft.com/office/officeart/2011/layout/ConvergingText#1"/>
    <dgm:cxn modelId="{9568157B-2865-4334-B182-C6D4715D4982}" type="presParOf" srcId="{36EB224E-1D77-4B4D-B148-303E6057414E}" destId="{ED543E0C-D146-4D55-BA06-9BF6FB421103}" srcOrd="28" destOrd="0" presId="urn:microsoft.com/office/officeart/2011/layout/ConvergingText#1"/>
    <dgm:cxn modelId="{C34928C5-DA79-41DE-9A8E-222B618ACBFC}" type="presParOf" srcId="{36EB224E-1D77-4B4D-B148-303E6057414E}" destId="{2628B907-62D3-4F21-B6C3-2EDB4C98FF6E}" srcOrd="29" destOrd="0" presId="urn:microsoft.com/office/officeart/2011/layout/ConvergingText#1"/>
    <dgm:cxn modelId="{3AF71149-56E3-4202-80DB-ABC36718A3E7}" type="presParOf" srcId="{36EB224E-1D77-4B4D-B148-303E6057414E}" destId="{B85D27DA-C056-4540-A98A-33B9F0B26EA4}" srcOrd="30" destOrd="0" presId="urn:microsoft.com/office/officeart/2011/layout/ConvergingText#1"/>
    <dgm:cxn modelId="{6E6B8DE4-02B9-41E9-9B77-C473931707D5}" type="presParOf" srcId="{36EB224E-1D77-4B4D-B148-303E6057414E}" destId="{C2C3C4EF-87ED-4E42-AC69-FA0FB6608A70}" srcOrd="31" destOrd="0" presId="urn:microsoft.com/office/officeart/2011/layout/ConvergingText#1"/>
    <dgm:cxn modelId="{9E0627B0-AC5E-4DAA-B3C3-3B1476277B7B}" type="presParOf" srcId="{36EB224E-1D77-4B4D-B148-303E6057414E}" destId="{C0B8D3EF-02BC-40B9-B175-3CFADFBF0658}" srcOrd="32" destOrd="0" presId="urn:microsoft.com/office/officeart/2011/layout/ConvergingText#1"/>
    <dgm:cxn modelId="{8C55BEA1-6D05-48AA-87A4-110D5C844DCA}" type="presParOf" srcId="{36EB224E-1D77-4B4D-B148-303E6057414E}" destId="{F8826BB7-D7C4-4C29-B8F5-B1C066F0C938}" srcOrd="33" destOrd="0" presId="urn:microsoft.com/office/officeart/2011/layout/ConvergingText#1"/>
    <dgm:cxn modelId="{ABE67DE3-2B48-4565-8297-3369A88FCCE2}" type="presParOf" srcId="{36EB224E-1D77-4B4D-B148-303E6057414E}" destId="{E447C2F4-8EEC-4342-9DF7-8A27D2E556E1}" srcOrd="34" destOrd="0" presId="urn:microsoft.com/office/officeart/2011/layout/ConvergingText#1"/>
    <dgm:cxn modelId="{1F34F115-F038-43E7-915C-03CC4083E057}" type="presParOf" srcId="{36EB224E-1D77-4B4D-B148-303E6057414E}" destId="{AC1CC557-7B8B-43A7-A147-6A43E58B37D1}" srcOrd="35" destOrd="0" presId="urn:microsoft.com/office/officeart/2011/layout/ConvergingText#1"/>
    <dgm:cxn modelId="{57932E3B-48E5-4739-83C2-A8548ADEB974}" type="presParOf" srcId="{36EB224E-1D77-4B4D-B148-303E6057414E}" destId="{7E1684F6-04F2-400D-96F0-33F3A30994D6}" srcOrd="36" destOrd="0" presId="urn:microsoft.com/office/officeart/2011/layout/ConvergingText#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405678-4CB1-4808-850F-98ED976D07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FC66821-E389-4B53-BCDF-19375499611B}">
      <dgm:prSet custT="1"/>
      <dgm:spPr/>
      <dgm:t>
        <a:bodyPr/>
        <a:lstStyle/>
        <a:p>
          <a:pPr rtl="0"/>
          <a:r>
            <a:rPr lang="es-ES" sz="2800" dirty="0" smtClean="0"/>
            <a:t>PLANIFICACIÓN ACCIONES FORMATIVAS</a:t>
          </a:r>
          <a:endParaRPr lang="es-ES" sz="2800" dirty="0"/>
        </a:p>
      </dgm:t>
    </dgm:pt>
    <dgm:pt modelId="{E1AF82CA-32B2-4001-A834-DA17370F5D97}" type="parTrans" cxnId="{0D4B86CF-CC08-4A08-B3C2-622D74B310EA}">
      <dgm:prSet/>
      <dgm:spPr/>
      <dgm:t>
        <a:bodyPr/>
        <a:lstStyle/>
        <a:p>
          <a:endParaRPr lang="es-ES"/>
        </a:p>
      </dgm:t>
    </dgm:pt>
    <dgm:pt modelId="{964AC109-1316-4ECB-863E-4194A00A246F}" type="sibTrans" cxnId="{0D4B86CF-CC08-4A08-B3C2-622D74B310EA}">
      <dgm:prSet/>
      <dgm:spPr/>
      <dgm:t>
        <a:bodyPr/>
        <a:lstStyle/>
        <a:p>
          <a:endParaRPr lang="es-ES"/>
        </a:p>
      </dgm:t>
    </dgm:pt>
    <dgm:pt modelId="{9686F587-4D58-4301-9464-B0D560E7B258}" type="pres">
      <dgm:prSet presAssocID="{7D405678-4CB1-4808-850F-98ED976D07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CEA3806-F24D-4B4F-8398-1EB419D495D9}" type="pres">
      <dgm:prSet presAssocID="{BFC66821-E389-4B53-BCDF-19375499611B}" presName="parentText" presStyleLbl="node1" presStyleIdx="0" presStyleCnt="1" custLinFactNeighborY="-1114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D4B86CF-CC08-4A08-B3C2-622D74B310EA}" srcId="{7D405678-4CB1-4808-850F-98ED976D07E7}" destId="{BFC66821-E389-4B53-BCDF-19375499611B}" srcOrd="0" destOrd="0" parTransId="{E1AF82CA-32B2-4001-A834-DA17370F5D97}" sibTransId="{964AC109-1316-4ECB-863E-4194A00A246F}"/>
    <dgm:cxn modelId="{47505F86-C0DC-40A9-9CDC-3D41E1C41CEA}" type="presOf" srcId="{BFC66821-E389-4B53-BCDF-19375499611B}" destId="{ECEA3806-F24D-4B4F-8398-1EB419D495D9}" srcOrd="0" destOrd="0" presId="urn:microsoft.com/office/officeart/2005/8/layout/vList2"/>
    <dgm:cxn modelId="{723199F6-7151-48BF-BD8C-0F44F865791F}" type="presOf" srcId="{7D405678-4CB1-4808-850F-98ED976D07E7}" destId="{9686F587-4D58-4301-9464-B0D560E7B258}" srcOrd="0" destOrd="0" presId="urn:microsoft.com/office/officeart/2005/8/layout/vList2"/>
    <dgm:cxn modelId="{00C954F6-5EE8-43BD-94DC-56EEB076E982}" type="presParOf" srcId="{9686F587-4D58-4301-9464-B0D560E7B258}" destId="{ECEA3806-F24D-4B4F-8398-1EB419D495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8B761-18CC-45A8-A14A-630A28EC77AF}">
      <dsp:nvSpPr>
        <dsp:cNvPr id="0" name=""/>
        <dsp:cNvSpPr/>
      </dsp:nvSpPr>
      <dsp:spPr>
        <a:xfrm>
          <a:off x="0" y="72009"/>
          <a:ext cx="8064896" cy="1014872"/>
        </a:xfrm>
        <a:prstGeom prst="roundRect">
          <a:avLst/>
        </a:prstGeom>
        <a:solidFill>
          <a:srgbClr val="F7B511"/>
        </a:solidFill>
        <a:ln w="38100" cap="flat" cmpd="sng" algn="ctr">
          <a:solidFill>
            <a:srgbClr val="F7B51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b="1" kern="120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FORMACIÓN </a:t>
          </a:r>
          <a:r>
            <a:rPr lang="es-ES_tradnl" sz="2800" b="1" kern="120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_____</a:t>
          </a:r>
          <a:endParaRPr lang="es-ES_tradnl" sz="2800" b="1" kern="1200" dirty="0" smtClean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9542" y="121551"/>
        <a:ext cx="7965812" cy="915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E5B41-5EE0-4B3C-B330-820C21262275}">
      <dsp:nvSpPr>
        <dsp:cNvPr id="0" name=""/>
        <dsp:cNvSpPr/>
      </dsp:nvSpPr>
      <dsp:spPr>
        <a:xfrm rot="10800000">
          <a:off x="1225810" y="0"/>
          <a:ext cx="4210606" cy="9114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913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Este modelo integra la formación con las herramientas de calidad. El objetivo es la  mejora de la calidad de vida de las </a:t>
          </a:r>
          <a:r>
            <a:rPr lang="es-ES" sz="1400" kern="1200" dirty="0" err="1" smtClean="0"/>
            <a:t>pcdi</a:t>
          </a:r>
          <a:endParaRPr lang="es-ES" sz="1400" kern="1200" dirty="0"/>
        </a:p>
      </dsp:txBody>
      <dsp:txXfrm rot="10800000">
        <a:off x="1453666" y="0"/>
        <a:ext cx="3982750" cy="911424"/>
      </dsp:txXfrm>
    </dsp:sp>
    <dsp:sp modelId="{177D6F54-11F8-4EE6-85EE-498E6612DF90}">
      <dsp:nvSpPr>
        <dsp:cNvPr id="0" name=""/>
        <dsp:cNvSpPr/>
      </dsp:nvSpPr>
      <dsp:spPr>
        <a:xfrm>
          <a:off x="832710" y="1299"/>
          <a:ext cx="911424" cy="91142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E47FE0-0C99-433A-8B51-6CCB2EE4298D}">
      <dsp:nvSpPr>
        <dsp:cNvPr id="0" name=""/>
        <dsp:cNvSpPr/>
      </dsp:nvSpPr>
      <dsp:spPr>
        <a:xfrm rot="10800000">
          <a:off x="1288422" y="1184790"/>
          <a:ext cx="4210606" cy="9114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913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 trata de buscar áreas de mejora en ASPRONAGA y diseñar Planes de formación destinados a cambiar procedimientos, pautas, protocolos.</a:t>
          </a:r>
          <a:endParaRPr lang="es-ES" sz="1400" kern="1200" dirty="0"/>
        </a:p>
      </dsp:txBody>
      <dsp:txXfrm rot="10800000">
        <a:off x="1516278" y="1184790"/>
        <a:ext cx="3982750" cy="911424"/>
      </dsp:txXfrm>
    </dsp:sp>
    <dsp:sp modelId="{41599994-469D-456D-B0F6-0F4CED9629CE}">
      <dsp:nvSpPr>
        <dsp:cNvPr id="0" name=""/>
        <dsp:cNvSpPr/>
      </dsp:nvSpPr>
      <dsp:spPr>
        <a:xfrm>
          <a:off x="832710" y="1184790"/>
          <a:ext cx="911424" cy="911424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13E7A-26D4-419E-BB79-ED33DE43244F}">
      <dsp:nvSpPr>
        <dsp:cNvPr id="0" name=""/>
        <dsp:cNvSpPr/>
      </dsp:nvSpPr>
      <dsp:spPr>
        <a:xfrm rot="10800000">
          <a:off x="1288422" y="2368281"/>
          <a:ext cx="4210606" cy="9114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913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 posterioridad se mide la implantación de estos desarrollos y se cuantifica el impacto de la formación en la Asociación.</a:t>
          </a:r>
          <a:endParaRPr lang="es-ES" sz="1400" kern="1200" dirty="0"/>
        </a:p>
      </dsp:txBody>
      <dsp:txXfrm rot="10800000">
        <a:off x="1516278" y="2368281"/>
        <a:ext cx="3982750" cy="911424"/>
      </dsp:txXfrm>
    </dsp:sp>
    <dsp:sp modelId="{DC7655C7-A561-488E-8F3D-CE5C39357385}">
      <dsp:nvSpPr>
        <dsp:cNvPr id="0" name=""/>
        <dsp:cNvSpPr/>
      </dsp:nvSpPr>
      <dsp:spPr>
        <a:xfrm>
          <a:off x="832710" y="2368281"/>
          <a:ext cx="911424" cy="911424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94FBD-1039-45E3-8945-A8DED88B0E76}">
      <dsp:nvSpPr>
        <dsp:cNvPr id="0" name=""/>
        <dsp:cNvSpPr/>
      </dsp:nvSpPr>
      <dsp:spPr>
        <a:xfrm rot="10800000">
          <a:off x="1288422" y="3551772"/>
          <a:ext cx="4210606" cy="9114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913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Por último se realiza un análisis y una evaluación de los resultados.</a:t>
          </a:r>
          <a:endParaRPr lang="es-ES" sz="1400" kern="1200"/>
        </a:p>
      </dsp:txBody>
      <dsp:txXfrm rot="10800000">
        <a:off x="1516278" y="3551772"/>
        <a:ext cx="3982750" cy="911424"/>
      </dsp:txXfrm>
    </dsp:sp>
    <dsp:sp modelId="{4FB26702-A3E2-4045-B273-FC1718C6CDCE}">
      <dsp:nvSpPr>
        <dsp:cNvPr id="0" name=""/>
        <dsp:cNvSpPr/>
      </dsp:nvSpPr>
      <dsp:spPr>
        <a:xfrm>
          <a:off x="832710" y="3551772"/>
          <a:ext cx="911424" cy="911424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A3806-F24D-4B4F-8398-1EB419D495D9}">
      <dsp:nvSpPr>
        <dsp:cNvPr id="0" name=""/>
        <dsp:cNvSpPr/>
      </dsp:nvSpPr>
      <dsp:spPr>
        <a:xfrm>
          <a:off x="0" y="22720"/>
          <a:ext cx="5585391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BUENAS PRÁCTICAS. METODOLOGIA</a:t>
          </a:r>
          <a:endParaRPr lang="es-ES" sz="2600" kern="1200" dirty="0"/>
        </a:p>
      </dsp:txBody>
      <dsp:txXfrm>
        <a:off x="30442" y="53162"/>
        <a:ext cx="5524507" cy="5627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5F1CB-68D2-4DF4-94AA-8FA995FB16B7}">
      <dsp:nvSpPr>
        <dsp:cNvPr id="0" name=""/>
        <dsp:cNvSpPr/>
      </dsp:nvSpPr>
      <dsp:spPr>
        <a:xfrm>
          <a:off x="5137153" y="2194515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CB0E46-82AB-42FE-8364-E0F496E766B4}">
      <dsp:nvSpPr>
        <dsp:cNvPr id="0" name=""/>
        <dsp:cNvSpPr/>
      </dsp:nvSpPr>
      <dsp:spPr>
        <a:xfrm>
          <a:off x="4880433" y="2194515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58BDAA-3732-4CB7-95A7-75DB2C1C58CD}">
      <dsp:nvSpPr>
        <dsp:cNvPr id="0" name=""/>
        <dsp:cNvSpPr/>
      </dsp:nvSpPr>
      <dsp:spPr>
        <a:xfrm>
          <a:off x="4623713" y="2194515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81A064-225C-410E-A6C1-DA320643708F}">
      <dsp:nvSpPr>
        <dsp:cNvPr id="0" name=""/>
        <dsp:cNvSpPr/>
      </dsp:nvSpPr>
      <dsp:spPr>
        <a:xfrm>
          <a:off x="4367482" y="2194515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8DE17E-98C9-4DD1-BB25-6871876B3A2B}">
      <dsp:nvSpPr>
        <dsp:cNvPr id="0" name=""/>
        <dsp:cNvSpPr/>
      </dsp:nvSpPr>
      <dsp:spPr>
        <a:xfrm>
          <a:off x="4110762" y="2194515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0D5535-CE90-4CCC-A8B0-A6D624365E97}">
      <dsp:nvSpPr>
        <dsp:cNvPr id="0" name=""/>
        <dsp:cNvSpPr/>
      </dsp:nvSpPr>
      <dsp:spPr>
        <a:xfrm>
          <a:off x="3713968" y="2124479"/>
          <a:ext cx="280146" cy="2803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E18127-5959-4BAF-80FC-C68D7D6939A7}">
      <dsp:nvSpPr>
        <dsp:cNvPr id="0" name=""/>
        <dsp:cNvSpPr/>
      </dsp:nvSpPr>
      <dsp:spPr>
        <a:xfrm>
          <a:off x="4908741" y="1905157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DA9020-628E-4C20-8EDE-EB57DDAB97C9}">
      <dsp:nvSpPr>
        <dsp:cNvPr id="0" name=""/>
        <dsp:cNvSpPr/>
      </dsp:nvSpPr>
      <dsp:spPr>
        <a:xfrm>
          <a:off x="4908741" y="2485946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2CABBB-0093-4A81-BA1C-E5DF2F2AFB8B}">
      <dsp:nvSpPr>
        <dsp:cNvPr id="0" name=""/>
        <dsp:cNvSpPr/>
      </dsp:nvSpPr>
      <dsp:spPr>
        <a:xfrm>
          <a:off x="5033684" y="2030945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1F651-6593-42E4-AAB6-07633F4E7008}">
      <dsp:nvSpPr>
        <dsp:cNvPr id="0" name=""/>
        <dsp:cNvSpPr/>
      </dsp:nvSpPr>
      <dsp:spPr>
        <a:xfrm>
          <a:off x="5041981" y="2360849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97D747-2A4D-4CEC-BB07-20138C7875D3}">
      <dsp:nvSpPr>
        <dsp:cNvPr id="0" name=""/>
        <dsp:cNvSpPr/>
      </dsp:nvSpPr>
      <dsp:spPr>
        <a:xfrm>
          <a:off x="2179506" y="1555440"/>
          <a:ext cx="1418304" cy="14184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BUENAS PRÁCTICAS</a:t>
          </a:r>
          <a:endParaRPr lang="es-ES" sz="1600" kern="1200" dirty="0"/>
        </a:p>
      </dsp:txBody>
      <dsp:txXfrm>
        <a:off x="2387212" y="1763167"/>
        <a:ext cx="1002892" cy="1002997"/>
      </dsp:txXfrm>
    </dsp:sp>
    <dsp:sp modelId="{C3693221-CED6-48AE-B837-21EDA54E7C41}">
      <dsp:nvSpPr>
        <dsp:cNvPr id="0" name=""/>
        <dsp:cNvSpPr/>
      </dsp:nvSpPr>
      <dsp:spPr>
        <a:xfrm>
          <a:off x="2073596" y="1434260"/>
          <a:ext cx="280146" cy="2803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0177ED-4913-432A-8893-57890BECE520}">
      <dsp:nvSpPr>
        <dsp:cNvPr id="0" name=""/>
        <dsp:cNvSpPr/>
      </dsp:nvSpPr>
      <dsp:spPr>
        <a:xfrm>
          <a:off x="1893990" y="1286356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E6E837-D49E-4B41-AF98-9B91998E2905}">
      <dsp:nvSpPr>
        <dsp:cNvPr id="0" name=""/>
        <dsp:cNvSpPr/>
      </dsp:nvSpPr>
      <dsp:spPr>
        <a:xfrm>
          <a:off x="1594809" y="1286356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3EB626-44B2-4A42-857B-5FA8FD73C709}">
      <dsp:nvSpPr>
        <dsp:cNvPr id="0" name=""/>
        <dsp:cNvSpPr/>
      </dsp:nvSpPr>
      <dsp:spPr>
        <a:xfrm>
          <a:off x="1295628" y="1286356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7EAE93-CBD0-4E17-ABAC-079A512AD808}">
      <dsp:nvSpPr>
        <dsp:cNvPr id="0" name=""/>
        <dsp:cNvSpPr/>
      </dsp:nvSpPr>
      <dsp:spPr>
        <a:xfrm>
          <a:off x="996446" y="1286356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0FEE75-0FE0-4E4E-AC95-A2372EBD708E}">
      <dsp:nvSpPr>
        <dsp:cNvPr id="0" name=""/>
        <dsp:cNvSpPr/>
      </dsp:nvSpPr>
      <dsp:spPr>
        <a:xfrm>
          <a:off x="696777" y="1286356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6351B2-BD92-4C46-9387-49346BFEC980}">
      <dsp:nvSpPr>
        <dsp:cNvPr id="0" name=""/>
        <dsp:cNvSpPr/>
      </dsp:nvSpPr>
      <dsp:spPr>
        <a:xfrm>
          <a:off x="397596" y="1286356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732264-073C-49C3-88ED-8A7EBF8C86D5}">
      <dsp:nvSpPr>
        <dsp:cNvPr id="0" name=""/>
        <dsp:cNvSpPr/>
      </dsp:nvSpPr>
      <dsp:spPr>
        <a:xfrm>
          <a:off x="396620" y="924889"/>
          <a:ext cx="1641836" cy="360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ACCION FORMATIVA</a:t>
          </a:r>
          <a:endParaRPr lang="es-ES" sz="1600" kern="1200" dirty="0"/>
        </a:p>
      </dsp:txBody>
      <dsp:txXfrm>
        <a:off x="396620" y="924889"/>
        <a:ext cx="1641836" cy="360314"/>
      </dsp:txXfrm>
    </dsp:sp>
    <dsp:sp modelId="{5519037B-3973-451F-BB54-8B0ED8B33BD9}">
      <dsp:nvSpPr>
        <dsp:cNvPr id="0" name=""/>
        <dsp:cNvSpPr/>
      </dsp:nvSpPr>
      <dsp:spPr>
        <a:xfrm>
          <a:off x="1782712" y="2124479"/>
          <a:ext cx="280146" cy="2803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D5A399-83F4-4E7D-8887-1EBFC34A4EF1}">
      <dsp:nvSpPr>
        <dsp:cNvPr id="0" name=""/>
        <dsp:cNvSpPr/>
      </dsp:nvSpPr>
      <dsp:spPr>
        <a:xfrm>
          <a:off x="1505494" y="2194515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53B45B-8B05-4E39-8E9F-54DD0E2438F7}">
      <dsp:nvSpPr>
        <dsp:cNvPr id="0" name=""/>
        <dsp:cNvSpPr/>
      </dsp:nvSpPr>
      <dsp:spPr>
        <a:xfrm>
          <a:off x="1228763" y="2194515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5DDC87-9328-46B5-8366-B5DE360B7D73}">
      <dsp:nvSpPr>
        <dsp:cNvPr id="0" name=""/>
        <dsp:cNvSpPr/>
      </dsp:nvSpPr>
      <dsp:spPr>
        <a:xfrm>
          <a:off x="951545" y="2194515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FC087D-2AE4-4C11-A102-7AD4904716B2}">
      <dsp:nvSpPr>
        <dsp:cNvPr id="0" name=""/>
        <dsp:cNvSpPr/>
      </dsp:nvSpPr>
      <dsp:spPr>
        <a:xfrm>
          <a:off x="674815" y="2194515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6C7D79-00C6-4DB4-910F-54B9475AA37D}">
      <dsp:nvSpPr>
        <dsp:cNvPr id="0" name=""/>
        <dsp:cNvSpPr/>
      </dsp:nvSpPr>
      <dsp:spPr>
        <a:xfrm>
          <a:off x="397596" y="2194515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543E0C-D146-4D55-BA06-9BF6FB421103}">
      <dsp:nvSpPr>
        <dsp:cNvPr id="0" name=""/>
        <dsp:cNvSpPr/>
      </dsp:nvSpPr>
      <dsp:spPr>
        <a:xfrm>
          <a:off x="180204" y="1842338"/>
          <a:ext cx="2034429" cy="347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IMPLANTACION DE LA BUENA PRACTICA</a:t>
          </a:r>
          <a:endParaRPr lang="es-ES" sz="1600" kern="1200" dirty="0"/>
        </a:p>
      </dsp:txBody>
      <dsp:txXfrm>
        <a:off x="180204" y="1842338"/>
        <a:ext cx="2034429" cy="347725"/>
      </dsp:txXfrm>
    </dsp:sp>
    <dsp:sp modelId="{2628B907-62D3-4F21-B6C3-2EDB4C98FF6E}">
      <dsp:nvSpPr>
        <dsp:cNvPr id="0" name=""/>
        <dsp:cNvSpPr/>
      </dsp:nvSpPr>
      <dsp:spPr>
        <a:xfrm>
          <a:off x="2073596" y="2803180"/>
          <a:ext cx="280146" cy="2803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5D27DA-C056-4540-A98A-33B9F0B26EA4}">
      <dsp:nvSpPr>
        <dsp:cNvPr id="0" name=""/>
        <dsp:cNvSpPr/>
      </dsp:nvSpPr>
      <dsp:spPr>
        <a:xfrm>
          <a:off x="1893990" y="3088621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C3C4EF-87ED-4E42-AC69-FA0FB6608A70}">
      <dsp:nvSpPr>
        <dsp:cNvPr id="0" name=""/>
        <dsp:cNvSpPr/>
      </dsp:nvSpPr>
      <dsp:spPr>
        <a:xfrm>
          <a:off x="1594809" y="3088621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B8D3EF-02BC-40B9-B175-3CFADFBF0658}">
      <dsp:nvSpPr>
        <dsp:cNvPr id="0" name=""/>
        <dsp:cNvSpPr/>
      </dsp:nvSpPr>
      <dsp:spPr>
        <a:xfrm>
          <a:off x="1295628" y="3088621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826BB7-D7C4-4C29-B8F5-B1C066F0C938}">
      <dsp:nvSpPr>
        <dsp:cNvPr id="0" name=""/>
        <dsp:cNvSpPr/>
      </dsp:nvSpPr>
      <dsp:spPr>
        <a:xfrm>
          <a:off x="996446" y="3088621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47C2F4-8EEC-4342-9DF7-8A27D2E556E1}">
      <dsp:nvSpPr>
        <dsp:cNvPr id="0" name=""/>
        <dsp:cNvSpPr/>
      </dsp:nvSpPr>
      <dsp:spPr>
        <a:xfrm>
          <a:off x="696777" y="3088621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1CC557-7B8B-43A7-A147-6A43E58B37D1}">
      <dsp:nvSpPr>
        <dsp:cNvPr id="0" name=""/>
        <dsp:cNvSpPr/>
      </dsp:nvSpPr>
      <dsp:spPr>
        <a:xfrm>
          <a:off x="397596" y="3088621"/>
          <a:ext cx="140073" cy="140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1684F6-04F2-400D-96F0-33F3A30994D6}">
      <dsp:nvSpPr>
        <dsp:cNvPr id="0" name=""/>
        <dsp:cNvSpPr/>
      </dsp:nvSpPr>
      <dsp:spPr>
        <a:xfrm>
          <a:off x="396620" y="2726924"/>
          <a:ext cx="1641836" cy="360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EVALUACIÓN DE LA BP Y EFICACIA DE LA FORMACION</a:t>
          </a:r>
          <a:endParaRPr lang="es-ES" sz="1600" kern="1200" dirty="0"/>
        </a:p>
      </dsp:txBody>
      <dsp:txXfrm>
        <a:off x="396620" y="2726924"/>
        <a:ext cx="1641836" cy="3603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A3806-F24D-4B4F-8398-1EB419D495D9}">
      <dsp:nvSpPr>
        <dsp:cNvPr id="0" name=""/>
        <dsp:cNvSpPr/>
      </dsp:nvSpPr>
      <dsp:spPr>
        <a:xfrm>
          <a:off x="0" y="0"/>
          <a:ext cx="6624736" cy="646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PLANIFICACIÓN ACCIONES FORMATIVAS</a:t>
          </a:r>
          <a:endParaRPr lang="es-ES" sz="2800" kern="1200" dirty="0"/>
        </a:p>
      </dsp:txBody>
      <dsp:txXfrm>
        <a:off x="31541" y="31541"/>
        <a:ext cx="6561654" cy="583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onvergingText#1">
  <dgm:title val="Texto convergente"/>
  <dgm:desc val="Se usa para mostrar varios pasos o partes que se fusionan en un conjunto. Se limita a una forma de Nivel 1 con texto y a un máximo de cinco formas de Nivel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0B13F-D553-4A7B-9588-44A295D3CC9C}" type="datetimeFigureOut">
              <a:rPr lang="es-ES" smtClean="0"/>
              <a:t>18/11/2015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7BCF0-F7A0-4A7B-B68A-F1C52CCE6A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123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7BCF0-F7A0-4A7B-B68A-F1C52CCE6AC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058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7BCF0-F7A0-4A7B-B68A-F1C52CCE6AC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058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7BCF0-F7A0-4A7B-B68A-F1C52CCE6AC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05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A273-E514-4A7D-AB25-F9CBCECB96CB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F501-06A8-487F-B5FB-89FDA7DEF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A273-E514-4A7D-AB25-F9CBCECB96CB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F501-06A8-487F-B5FB-89FDA7DEF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A273-E514-4A7D-AB25-F9CBCECB96CB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F501-06A8-487F-B5FB-89FDA7DEF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A273-E514-4A7D-AB25-F9CBCECB96CB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F501-06A8-487F-B5FB-89FDA7DEF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A273-E514-4A7D-AB25-F9CBCECB96CB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F501-06A8-487F-B5FB-89FDA7DEF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A273-E514-4A7D-AB25-F9CBCECB96CB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F501-06A8-487F-B5FB-89FDA7DEF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A273-E514-4A7D-AB25-F9CBCECB96CB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F501-06A8-487F-B5FB-89FDA7DEF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A273-E514-4A7D-AB25-F9CBCECB96CB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F501-06A8-487F-B5FB-89FDA7DEF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A273-E514-4A7D-AB25-F9CBCECB96CB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F501-06A8-487F-B5FB-89FDA7DEF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A273-E514-4A7D-AB25-F9CBCECB96CB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F501-06A8-487F-B5FB-89FDA7DEF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A273-E514-4A7D-AB25-F9CBCECB96CB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F501-06A8-487F-B5FB-89FDA7DEF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CA273-E514-4A7D-AB25-F9CBCECB96CB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2F501-06A8-487F-B5FB-89FDA7DEF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8.jp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5" Type="http://schemas.openxmlformats.org/officeDocument/2006/relationships/image" Target="../media/image3.png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21718425"/>
              </p:ext>
            </p:extLst>
          </p:nvPr>
        </p:nvGraphicFramePr>
        <p:xfrm>
          <a:off x="575556" y="1556792"/>
          <a:ext cx="806489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Menos"/>
          <p:cNvSpPr/>
          <p:nvPr/>
        </p:nvSpPr>
        <p:spPr>
          <a:xfrm>
            <a:off x="323528" y="6309320"/>
            <a:ext cx="8568952" cy="144016"/>
          </a:xfrm>
          <a:prstGeom prst="mathMinus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601" y="2996952"/>
            <a:ext cx="4230216" cy="2940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9" name="8 Grupo"/>
          <p:cNvGrpSpPr/>
          <p:nvPr/>
        </p:nvGrpSpPr>
        <p:grpSpPr>
          <a:xfrm>
            <a:off x="899592" y="332656"/>
            <a:ext cx="8856984" cy="780213"/>
            <a:chOff x="899592" y="332656"/>
            <a:chExt cx="8856984" cy="780213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5289" y="332656"/>
              <a:ext cx="25431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13 Menos"/>
            <p:cNvSpPr/>
            <p:nvPr/>
          </p:nvSpPr>
          <p:spPr>
            <a:xfrm>
              <a:off x="899592" y="980728"/>
              <a:ext cx="8856984" cy="132141"/>
            </a:xfrm>
            <a:prstGeom prst="mathMinus">
              <a:avLst/>
            </a:prstGeom>
            <a:solidFill>
              <a:srgbClr val="F7B511"/>
            </a:solidFill>
            <a:ln>
              <a:solidFill>
                <a:srgbClr val="F7B5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3203848" y="743537"/>
              <a:ext cx="3168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i="1" dirty="0" smtClean="0">
                  <a:solidFill>
                    <a:schemeClr val="accent6">
                      <a:lumMod val="50000"/>
                    </a:schemeClr>
                  </a:solidFill>
                </a:rPr>
                <a:t>Dirección de Recursos Humanos</a:t>
              </a:r>
              <a:endParaRPr lang="es-ES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3"/>
          <a:stretch>
            <a:fillRect/>
          </a:stretch>
        </p:blipFill>
        <p:spPr bwMode="auto">
          <a:xfrm>
            <a:off x="467544" y="53883"/>
            <a:ext cx="1152128" cy="1379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enos"/>
          <p:cNvSpPr/>
          <p:nvPr/>
        </p:nvSpPr>
        <p:spPr>
          <a:xfrm>
            <a:off x="323528" y="6309320"/>
            <a:ext cx="8568952" cy="144016"/>
          </a:xfrm>
          <a:prstGeom prst="mathMinus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79512" y="1251186"/>
            <a:ext cx="1889819" cy="4968552"/>
          </a:xfrm>
          <a:prstGeom prst="rect">
            <a:avLst/>
          </a:prstGeom>
          <a:solidFill>
            <a:srgbClr val="FFC000"/>
          </a:solidFill>
          <a:effectLst>
            <a:softEdge rad="127000"/>
          </a:effectLst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PLAN BUENAS PRÁCTICAS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183139064"/>
              </p:ext>
            </p:extLst>
          </p:nvPr>
        </p:nvGraphicFramePr>
        <p:xfrm>
          <a:off x="2210243" y="1412776"/>
          <a:ext cx="6331739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5 Grupo"/>
          <p:cNvGrpSpPr/>
          <p:nvPr/>
        </p:nvGrpSpPr>
        <p:grpSpPr>
          <a:xfrm>
            <a:off x="899592" y="332656"/>
            <a:ext cx="8856984" cy="780213"/>
            <a:chOff x="899592" y="332656"/>
            <a:chExt cx="8856984" cy="780213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5289" y="332656"/>
              <a:ext cx="25431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4 Menos"/>
            <p:cNvSpPr/>
            <p:nvPr/>
          </p:nvSpPr>
          <p:spPr>
            <a:xfrm>
              <a:off x="899592" y="980728"/>
              <a:ext cx="8856984" cy="132141"/>
            </a:xfrm>
            <a:prstGeom prst="mathMinus">
              <a:avLst/>
            </a:prstGeom>
            <a:solidFill>
              <a:srgbClr val="F7B511"/>
            </a:solidFill>
            <a:ln>
              <a:solidFill>
                <a:srgbClr val="F7B5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" name="2 CuadroTexto"/>
            <p:cNvSpPr txBox="1"/>
            <p:nvPr/>
          </p:nvSpPr>
          <p:spPr>
            <a:xfrm>
              <a:off x="3203848" y="743537"/>
              <a:ext cx="3168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i="1" dirty="0" smtClean="0">
                  <a:solidFill>
                    <a:schemeClr val="accent6">
                      <a:lumMod val="50000"/>
                    </a:schemeClr>
                  </a:solidFill>
                </a:rPr>
                <a:t>Dirección de Recursos Humanos</a:t>
              </a:r>
              <a:endParaRPr lang="es-ES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3"/>
          <a:stretch>
            <a:fillRect/>
          </a:stretch>
        </p:blipFill>
        <p:spPr bwMode="auto">
          <a:xfrm>
            <a:off x="539552" y="97909"/>
            <a:ext cx="925273" cy="110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5492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0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205" y="2924944"/>
            <a:ext cx="2339752" cy="2200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Menos"/>
          <p:cNvSpPr/>
          <p:nvPr/>
        </p:nvSpPr>
        <p:spPr>
          <a:xfrm>
            <a:off x="323528" y="6309320"/>
            <a:ext cx="8568952" cy="144016"/>
          </a:xfrm>
          <a:prstGeom prst="mathMinus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79512" y="1251186"/>
            <a:ext cx="1889819" cy="4968552"/>
          </a:xfrm>
          <a:prstGeom prst="rect">
            <a:avLst/>
          </a:prstGeom>
          <a:solidFill>
            <a:srgbClr val="FFC000"/>
          </a:solidFill>
          <a:effectLst>
            <a:softEdge rad="127000"/>
          </a:effectLst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PLAN BUENAS PRÁCTICAS</a:t>
            </a: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4111328191"/>
              </p:ext>
            </p:extLst>
          </p:nvPr>
        </p:nvGraphicFramePr>
        <p:xfrm>
          <a:off x="2267744" y="1412776"/>
          <a:ext cx="5585391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990422051"/>
              </p:ext>
            </p:extLst>
          </p:nvPr>
        </p:nvGraphicFramePr>
        <p:xfrm>
          <a:off x="2069331" y="1658671"/>
          <a:ext cx="5277446" cy="4153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899592" y="332656"/>
            <a:ext cx="8856984" cy="780213"/>
            <a:chOff x="899592" y="332656"/>
            <a:chExt cx="8856984" cy="780213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5289" y="332656"/>
              <a:ext cx="25431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15 Menos"/>
            <p:cNvSpPr/>
            <p:nvPr/>
          </p:nvSpPr>
          <p:spPr>
            <a:xfrm>
              <a:off x="899592" y="980728"/>
              <a:ext cx="8856984" cy="132141"/>
            </a:xfrm>
            <a:prstGeom prst="mathMinus">
              <a:avLst/>
            </a:prstGeom>
            <a:solidFill>
              <a:srgbClr val="F7B511"/>
            </a:solidFill>
            <a:ln>
              <a:solidFill>
                <a:srgbClr val="F7B5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3203848" y="743537"/>
              <a:ext cx="3168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i="1" dirty="0" smtClean="0">
                  <a:solidFill>
                    <a:schemeClr val="accent6">
                      <a:lumMod val="50000"/>
                    </a:schemeClr>
                  </a:solidFill>
                </a:rPr>
                <a:t>Dirección de Recursos Humanos</a:t>
              </a:r>
              <a:endParaRPr lang="es-ES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3"/>
          <a:stretch>
            <a:fillRect/>
          </a:stretch>
        </p:blipFill>
        <p:spPr bwMode="auto">
          <a:xfrm>
            <a:off x="539552" y="97909"/>
            <a:ext cx="925273" cy="110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9450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nos"/>
          <p:cNvSpPr/>
          <p:nvPr/>
        </p:nvSpPr>
        <p:spPr>
          <a:xfrm>
            <a:off x="611560" y="980728"/>
            <a:ext cx="7920880" cy="144016"/>
          </a:xfrm>
          <a:prstGeom prst="mathMinus">
            <a:avLst/>
          </a:prstGeom>
          <a:solidFill>
            <a:srgbClr val="F7B511"/>
          </a:solidFill>
          <a:ln>
            <a:solidFill>
              <a:srgbClr val="F7B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Menos"/>
          <p:cNvSpPr/>
          <p:nvPr/>
        </p:nvSpPr>
        <p:spPr>
          <a:xfrm>
            <a:off x="323528" y="6309320"/>
            <a:ext cx="8568952" cy="144016"/>
          </a:xfrm>
          <a:prstGeom prst="mathMinus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79512" y="1251186"/>
            <a:ext cx="1889819" cy="4968552"/>
          </a:xfrm>
          <a:prstGeom prst="rect">
            <a:avLst/>
          </a:prstGeom>
          <a:solidFill>
            <a:srgbClr val="FFC000"/>
          </a:solidFill>
          <a:effectLst>
            <a:softEdge rad="127000"/>
          </a:effectLst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PLAN BUENAS PRÁCTICAS</a:t>
            </a: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619892195"/>
              </p:ext>
            </p:extLst>
          </p:nvPr>
        </p:nvGraphicFramePr>
        <p:xfrm>
          <a:off x="2267744" y="1153796"/>
          <a:ext cx="662473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7" name="16 Grupo"/>
          <p:cNvGrpSpPr/>
          <p:nvPr/>
        </p:nvGrpSpPr>
        <p:grpSpPr>
          <a:xfrm>
            <a:off x="899592" y="332656"/>
            <a:ext cx="8856984" cy="780213"/>
            <a:chOff x="899592" y="332656"/>
            <a:chExt cx="8856984" cy="780213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5289" y="332656"/>
              <a:ext cx="25431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18 Menos"/>
            <p:cNvSpPr/>
            <p:nvPr/>
          </p:nvSpPr>
          <p:spPr>
            <a:xfrm>
              <a:off x="899592" y="980728"/>
              <a:ext cx="8856984" cy="132141"/>
            </a:xfrm>
            <a:prstGeom prst="mathMinus">
              <a:avLst/>
            </a:prstGeom>
            <a:solidFill>
              <a:srgbClr val="F7B511"/>
            </a:solidFill>
            <a:ln>
              <a:solidFill>
                <a:srgbClr val="F7B5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3203848" y="743537"/>
              <a:ext cx="3168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i="1" dirty="0" smtClean="0">
                  <a:solidFill>
                    <a:schemeClr val="accent6">
                      <a:lumMod val="50000"/>
                    </a:schemeClr>
                  </a:solidFill>
                </a:rPr>
                <a:t>Dirección de Recursos Humanos</a:t>
              </a:r>
              <a:endParaRPr lang="es-ES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3"/>
          <a:stretch>
            <a:fillRect/>
          </a:stretch>
        </p:blipFill>
        <p:spPr bwMode="auto">
          <a:xfrm>
            <a:off x="539552" y="97909"/>
            <a:ext cx="925273" cy="110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4991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136</Words>
  <Application>Microsoft Office PowerPoint</Application>
  <PresentationFormat>Presentación en pantalla (4:3)</PresentationFormat>
  <Paragraphs>33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MAD-HP</dc:creator>
  <cp:lastModifiedBy>Juan Fontela</cp:lastModifiedBy>
  <cp:revision>78</cp:revision>
  <cp:lastPrinted>2012-02-14T14:32:05Z</cp:lastPrinted>
  <dcterms:created xsi:type="dcterms:W3CDTF">2010-10-18T13:32:23Z</dcterms:created>
  <dcterms:modified xsi:type="dcterms:W3CDTF">2015-11-18T10:32:35Z</dcterms:modified>
</cp:coreProperties>
</file>